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ink/ink3.xml" ContentType="application/inkml+xml"/>
  <Override PartName="/ppt/ink/ink4.xml" ContentType="application/inkml+xml"/>
  <Override PartName="/ppt/ink/ink5.xml" ContentType="application/inkml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14"/>
  </p:notesMasterIdLst>
  <p:sldIdLst>
    <p:sldId id="256" r:id="rId5"/>
    <p:sldId id="280" r:id="rId6"/>
    <p:sldId id="295" r:id="rId7"/>
    <p:sldId id="313" r:id="rId8"/>
    <p:sldId id="314" r:id="rId9"/>
    <p:sldId id="315" r:id="rId10"/>
    <p:sldId id="316" r:id="rId11"/>
    <p:sldId id="318" r:id="rId12"/>
    <p:sldId id="279" r:id="rId1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076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25656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70"/>
    <p:restoredTop sz="94687"/>
  </p:normalViewPr>
  <p:slideViewPr>
    <p:cSldViewPr snapToGrid="0">
      <p:cViewPr varScale="1">
        <p:scale>
          <a:sx n="147" d="100"/>
          <a:sy n="147" d="100"/>
        </p:scale>
        <p:origin x="-594" y="-96"/>
      </p:cViewPr>
      <p:guideLst>
        <p:guide orient="horz" pos="1076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E36BCC-FC5D-4C03-88C8-7C2259ACDBCC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7C9753B-3D82-48A1-973B-FEE4E786DD1B}">
      <dgm:prSet phldrT="[Текст]"/>
      <dgm:spPr/>
      <dgm:t>
        <a:bodyPr/>
        <a:lstStyle/>
        <a:p>
          <a:r>
            <a:rPr lang="ru-RU" dirty="0"/>
            <a:t>Цифровая  Эра </a:t>
          </a:r>
        </a:p>
      </dgm:t>
    </dgm:pt>
    <dgm:pt modelId="{5631D2C7-1013-4EF6-B256-80E1E6E6E2E6}" type="parTrans" cxnId="{72C82BB6-8733-4B4A-8704-7C0A858D583B}">
      <dgm:prSet/>
      <dgm:spPr/>
      <dgm:t>
        <a:bodyPr/>
        <a:lstStyle/>
        <a:p>
          <a:endParaRPr lang="ru-RU"/>
        </a:p>
      </dgm:t>
    </dgm:pt>
    <dgm:pt modelId="{E245DF3F-F833-49BC-AE3D-F43FAE1C3E31}" type="sibTrans" cxnId="{72C82BB6-8733-4B4A-8704-7C0A858D583B}">
      <dgm:prSet/>
      <dgm:spPr/>
      <dgm:t>
        <a:bodyPr/>
        <a:lstStyle/>
        <a:p>
          <a:endParaRPr lang="ru-RU"/>
        </a:p>
      </dgm:t>
    </dgm:pt>
    <dgm:pt modelId="{A41A69A9-8CB1-4F35-ABD4-41F6205742BC}">
      <dgm:prSet phldrT="[Текст]"/>
      <dgm:spPr/>
      <dgm:t>
        <a:bodyPr/>
        <a:lstStyle/>
        <a:p>
          <a:r>
            <a:rPr lang="ru-RU" b="1" dirty="0"/>
            <a:t>Изменения в академической среде</a:t>
          </a:r>
          <a:r>
            <a:rPr lang="ru-RU" dirty="0"/>
            <a:t>: </a:t>
          </a:r>
        </a:p>
        <a:p>
          <a:r>
            <a:rPr lang="ru-RU" dirty="0"/>
            <a:t>Методы обучения</a:t>
          </a:r>
        </a:p>
        <a:p>
          <a:r>
            <a:rPr lang="ru-RU" dirty="0"/>
            <a:t>Студенческая среда </a:t>
          </a:r>
        </a:p>
        <a:p>
          <a:r>
            <a:rPr lang="ru-RU" dirty="0"/>
            <a:t>Непрерывное образование  </a:t>
          </a:r>
        </a:p>
      </dgm:t>
    </dgm:pt>
    <dgm:pt modelId="{CA635899-E732-48EA-8984-76657D6DEC87}" type="parTrans" cxnId="{DB85BC90-D2D0-41A4-B44A-A6D87B65E5A2}">
      <dgm:prSet/>
      <dgm:spPr/>
      <dgm:t>
        <a:bodyPr/>
        <a:lstStyle/>
        <a:p>
          <a:endParaRPr lang="ru-RU"/>
        </a:p>
      </dgm:t>
    </dgm:pt>
    <dgm:pt modelId="{4BCFE3BB-0B43-4E03-A77E-F25B7FD013D3}" type="sibTrans" cxnId="{DB85BC90-D2D0-41A4-B44A-A6D87B65E5A2}">
      <dgm:prSet/>
      <dgm:spPr/>
      <dgm:t>
        <a:bodyPr/>
        <a:lstStyle/>
        <a:p>
          <a:endParaRPr lang="ru-RU"/>
        </a:p>
      </dgm:t>
    </dgm:pt>
    <dgm:pt modelId="{AB7BD703-100C-4C8C-8F98-9246A3A879D5}">
      <dgm:prSet phldrT="[Текст]"/>
      <dgm:spPr/>
      <dgm:t>
        <a:bodyPr/>
        <a:lstStyle/>
        <a:p>
          <a:r>
            <a:rPr lang="ru-RU" dirty="0"/>
            <a:t>Новые навыки</a:t>
          </a:r>
        </a:p>
        <a:p>
          <a:r>
            <a:rPr lang="ru-RU" dirty="0"/>
            <a:t>Новые специалисты </a:t>
          </a:r>
        </a:p>
      </dgm:t>
    </dgm:pt>
    <dgm:pt modelId="{CEA77C62-0690-4DCE-B2B9-47A889CE1685}" type="parTrans" cxnId="{1477AC41-923E-4715-8D3A-78133DE80209}">
      <dgm:prSet/>
      <dgm:spPr/>
      <dgm:t>
        <a:bodyPr/>
        <a:lstStyle/>
        <a:p>
          <a:endParaRPr lang="ru-RU"/>
        </a:p>
      </dgm:t>
    </dgm:pt>
    <dgm:pt modelId="{C4909992-4E2E-4218-BFBD-AD95E2252AC6}" type="sibTrans" cxnId="{1477AC41-923E-4715-8D3A-78133DE80209}">
      <dgm:prSet/>
      <dgm:spPr/>
      <dgm:t>
        <a:bodyPr/>
        <a:lstStyle/>
        <a:p>
          <a:endParaRPr lang="ru-RU"/>
        </a:p>
      </dgm:t>
    </dgm:pt>
    <dgm:pt modelId="{A39C650F-4BCB-4215-8BE0-84D7F59BFB82}">
      <dgm:prSet phldrT="[Текст]"/>
      <dgm:spPr/>
      <dgm:t>
        <a:bodyPr/>
        <a:lstStyle/>
        <a:p>
          <a:r>
            <a:rPr lang="ru-RU" dirty="0"/>
            <a:t>Изменение характера работы и вектора высшего образования </a:t>
          </a:r>
        </a:p>
        <a:p>
          <a:endParaRPr lang="ru-RU" i="1" dirty="0"/>
        </a:p>
        <a:p>
          <a:endParaRPr lang="ru-RU" i="1" dirty="0"/>
        </a:p>
      </dgm:t>
    </dgm:pt>
    <dgm:pt modelId="{F42B208A-E763-417A-B9D8-0787FC2B073B}" type="parTrans" cxnId="{CF4042B1-35A0-4233-A555-0E00FEB16982}">
      <dgm:prSet/>
      <dgm:spPr/>
      <dgm:t>
        <a:bodyPr/>
        <a:lstStyle/>
        <a:p>
          <a:endParaRPr lang="ru-RU"/>
        </a:p>
      </dgm:t>
    </dgm:pt>
    <dgm:pt modelId="{0D6B5CC2-732F-4711-A290-3096A829C134}" type="sibTrans" cxnId="{CF4042B1-35A0-4233-A555-0E00FEB16982}">
      <dgm:prSet/>
      <dgm:spPr/>
      <dgm:t>
        <a:bodyPr/>
        <a:lstStyle/>
        <a:p>
          <a:endParaRPr lang="ru-RU"/>
        </a:p>
      </dgm:t>
    </dgm:pt>
    <dgm:pt modelId="{5C033E2E-EF95-461A-B2CE-72941BCFD679}" type="pres">
      <dgm:prSet presAssocID="{2FE36BCC-FC5D-4C03-88C8-7C2259ACDBCC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9C198DB-189D-4CE6-B2C4-321ACF2963BE}" type="pres">
      <dgm:prSet presAssocID="{17C9753B-3D82-48A1-973B-FEE4E786DD1B}" presName="centerShape" presStyleLbl="node0" presStyleIdx="0" presStyleCnt="1"/>
      <dgm:spPr/>
      <dgm:t>
        <a:bodyPr/>
        <a:lstStyle/>
        <a:p>
          <a:endParaRPr lang="ru-RU"/>
        </a:p>
      </dgm:t>
    </dgm:pt>
    <dgm:pt modelId="{9D9E6623-9537-4B3E-8BF5-1DF5576DD5B0}" type="pres">
      <dgm:prSet presAssocID="{CA635899-E732-48EA-8984-76657D6DEC87}" presName="parTrans" presStyleLbl="bgSibTrans2D1" presStyleIdx="0" presStyleCnt="3"/>
      <dgm:spPr/>
      <dgm:t>
        <a:bodyPr/>
        <a:lstStyle/>
        <a:p>
          <a:endParaRPr lang="ru-RU"/>
        </a:p>
      </dgm:t>
    </dgm:pt>
    <dgm:pt modelId="{252AC618-3428-44EF-840C-06D55E019FC3}" type="pres">
      <dgm:prSet presAssocID="{A41A69A9-8CB1-4F35-ABD4-41F6205742BC}" presName="node" presStyleLbl="node1" presStyleIdx="0" presStyleCnt="3" custScaleY="182225" custRadScaleRad="82762" custRadScaleInc="-425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8B7DCC-9BA1-4307-8877-F5CF123D535F}" type="pres">
      <dgm:prSet presAssocID="{CEA77C62-0690-4DCE-B2B9-47A889CE1685}" presName="parTrans" presStyleLbl="bgSibTrans2D1" presStyleIdx="1" presStyleCnt="3"/>
      <dgm:spPr/>
      <dgm:t>
        <a:bodyPr/>
        <a:lstStyle/>
        <a:p>
          <a:endParaRPr lang="ru-RU"/>
        </a:p>
      </dgm:t>
    </dgm:pt>
    <dgm:pt modelId="{DA3E7844-3631-40B2-95E2-146B2E7987D4}" type="pres">
      <dgm:prSet presAssocID="{AB7BD703-100C-4C8C-8F98-9246A3A879D5}" presName="node" presStyleLbl="node1" presStyleIdx="1" presStyleCnt="3" custScaleY="86571" custRadScaleRad="71013" custRadScaleInc="48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477A1A-CB14-481D-AEE6-F9AB84EA9A2D}" type="pres">
      <dgm:prSet presAssocID="{F42B208A-E763-417A-B9D8-0787FC2B073B}" presName="parTrans" presStyleLbl="bgSibTrans2D1" presStyleIdx="2" presStyleCnt="3"/>
      <dgm:spPr/>
      <dgm:t>
        <a:bodyPr/>
        <a:lstStyle/>
        <a:p>
          <a:endParaRPr lang="ru-RU"/>
        </a:p>
      </dgm:t>
    </dgm:pt>
    <dgm:pt modelId="{08F70DF5-5ACC-48D9-A2B2-96ED18978076}" type="pres">
      <dgm:prSet presAssocID="{A39C650F-4BCB-4215-8BE0-84D7F59BFB82}" presName="node" presStyleLbl="node1" presStyleIdx="2" presStyleCnt="3" custScaleX="100781" custScaleY="160673" custRadScaleRad="91053" custRadScaleInc="475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675DD0E-2BA1-43E9-8458-6E1229257C30}" type="presOf" srcId="{AB7BD703-100C-4C8C-8F98-9246A3A879D5}" destId="{DA3E7844-3631-40B2-95E2-146B2E7987D4}" srcOrd="0" destOrd="0" presId="urn:microsoft.com/office/officeart/2005/8/layout/radial4"/>
    <dgm:cxn modelId="{4D6D998F-CFF9-4148-82E7-8418C73D9F68}" type="presOf" srcId="{17C9753B-3D82-48A1-973B-FEE4E786DD1B}" destId="{F9C198DB-189D-4CE6-B2C4-321ACF2963BE}" srcOrd="0" destOrd="0" presId="urn:microsoft.com/office/officeart/2005/8/layout/radial4"/>
    <dgm:cxn modelId="{1477AC41-923E-4715-8D3A-78133DE80209}" srcId="{17C9753B-3D82-48A1-973B-FEE4E786DD1B}" destId="{AB7BD703-100C-4C8C-8F98-9246A3A879D5}" srcOrd="1" destOrd="0" parTransId="{CEA77C62-0690-4DCE-B2B9-47A889CE1685}" sibTransId="{C4909992-4E2E-4218-BFBD-AD95E2252AC6}"/>
    <dgm:cxn modelId="{0C1C9C16-626A-46C2-AC2B-113422AB3A4C}" type="presOf" srcId="{CEA77C62-0690-4DCE-B2B9-47A889CE1685}" destId="{038B7DCC-9BA1-4307-8877-F5CF123D535F}" srcOrd="0" destOrd="0" presId="urn:microsoft.com/office/officeart/2005/8/layout/radial4"/>
    <dgm:cxn modelId="{628A8DFB-3152-4BB3-925B-7FF3D1FF5D13}" type="presOf" srcId="{CA635899-E732-48EA-8984-76657D6DEC87}" destId="{9D9E6623-9537-4B3E-8BF5-1DF5576DD5B0}" srcOrd="0" destOrd="0" presId="urn:microsoft.com/office/officeart/2005/8/layout/radial4"/>
    <dgm:cxn modelId="{CF4042B1-35A0-4233-A555-0E00FEB16982}" srcId="{17C9753B-3D82-48A1-973B-FEE4E786DD1B}" destId="{A39C650F-4BCB-4215-8BE0-84D7F59BFB82}" srcOrd="2" destOrd="0" parTransId="{F42B208A-E763-417A-B9D8-0787FC2B073B}" sibTransId="{0D6B5CC2-732F-4711-A290-3096A829C134}"/>
    <dgm:cxn modelId="{6D79DD7A-EF7F-4E7B-909D-654314C1FB9B}" type="presOf" srcId="{F42B208A-E763-417A-B9D8-0787FC2B073B}" destId="{25477A1A-CB14-481D-AEE6-F9AB84EA9A2D}" srcOrd="0" destOrd="0" presId="urn:microsoft.com/office/officeart/2005/8/layout/radial4"/>
    <dgm:cxn modelId="{D68A42C8-F204-4302-B346-23C2A6FBE9EA}" type="presOf" srcId="{A41A69A9-8CB1-4F35-ABD4-41F6205742BC}" destId="{252AC618-3428-44EF-840C-06D55E019FC3}" srcOrd="0" destOrd="0" presId="urn:microsoft.com/office/officeart/2005/8/layout/radial4"/>
    <dgm:cxn modelId="{72C82BB6-8733-4B4A-8704-7C0A858D583B}" srcId="{2FE36BCC-FC5D-4C03-88C8-7C2259ACDBCC}" destId="{17C9753B-3D82-48A1-973B-FEE4E786DD1B}" srcOrd="0" destOrd="0" parTransId="{5631D2C7-1013-4EF6-B256-80E1E6E6E2E6}" sibTransId="{E245DF3F-F833-49BC-AE3D-F43FAE1C3E31}"/>
    <dgm:cxn modelId="{D45AA085-14E8-48D7-A207-1FC77BDE208D}" type="presOf" srcId="{A39C650F-4BCB-4215-8BE0-84D7F59BFB82}" destId="{08F70DF5-5ACC-48D9-A2B2-96ED18978076}" srcOrd="0" destOrd="0" presId="urn:microsoft.com/office/officeart/2005/8/layout/radial4"/>
    <dgm:cxn modelId="{BAAA988F-0FB1-4B7E-BF7B-4560276CE275}" type="presOf" srcId="{2FE36BCC-FC5D-4C03-88C8-7C2259ACDBCC}" destId="{5C033E2E-EF95-461A-B2CE-72941BCFD679}" srcOrd="0" destOrd="0" presId="urn:microsoft.com/office/officeart/2005/8/layout/radial4"/>
    <dgm:cxn modelId="{DB85BC90-D2D0-41A4-B44A-A6D87B65E5A2}" srcId="{17C9753B-3D82-48A1-973B-FEE4E786DD1B}" destId="{A41A69A9-8CB1-4F35-ABD4-41F6205742BC}" srcOrd="0" destOrd="0" parTransId="{CA635899-E732-48EA-8984-76657D6DEC87}" sibTransId="{4BCFE3BB-0B43-4E03-A77E-F25B7FD013D3}"/>
    <dgm:cxn modelId="{8C8DA807-424E-4683-AB98-93C91092F78D}" type="presParOf" srcId="{5C033E2E-EF95-461A-B2CE-72941BCFD679}" destId="{F9C198DB-189D-4CE6-B2C4-321ACF2963BE}" srcOrd="0" destOrd="0" presId="urn:microsoft.com/office/officeart/2005/8/layout/radial4"/>
    <dgm:cxn modelId="{B1B2A020-84CE-432D-B086-8C803CC80953}" type="presParOf" srcId="{5C033E2E-EF95-461A-B2CE-72941BCFD679}" destId="{9D9E6623-9537-4B3E-8BF5-1DF5576DD5B0}" srcOrd="1" destOrd="0" presId="urn:microsoft.com/office/officeart/2005/8/layout/radial4"/>
    <dgm:cxn modelId="{0F73C534-2CC3-40A9-8032-02FFABC352CE}" type="presParOf" srcId="{5C033E2E-EF95-461A-B2CE-72941BCFD679}" destId="{252AC618-3428-44EF-840C-06D55E019FC3}" srcOrd="2" destOrd="0" presId="urn:microsoft.com/office/officeart/2005/8/layout/radial4"/>
    <dgm:cxn modelId="{51BE7474-F1EB-4657-AF01-E2C6F155F490}" type="presParOf" srcId="{5C033E2E-EF95-461A-B2CE-72941BCFD679}" destId="{038B7DCC-9BA1-4307-8877-F5CF123D535F}" srcOrd="3" destOrd="0" presId="urn:microsoft.com/office/officeart/2005/8/layout/radial4"/>
    <dgm:cxn modelId="{C5F627B1-5E7F-4AAD-933F-3483470D6219}" type="presParOf" srcId="{5C033E2E-EF95-461A-B2CE-72941BCFD679}" destId="{DA3E7844-3631-40B2-95E2-146B2E7987D4}" srcOrd="4" destOrd="0" presId="urn:microsoft.com/office/officeart/2005/8/layout/radial4"/>
    <dgm:cxn modelId="{5DAD7362-967A-4BC3-98E8-0CDA4C30FB37}" type="presParOf" srcId="{5C033E2E-EF95-461A-B2CE-72941BCFD679}" destId="{25477A1A-CB14-481D-AEE6-F9AB84EA9A2D}" srcOrd="5" destOrd="0" presId="urn:microsoft.com/office/officeart/2005/8/layout/radial4"/>
    <dgm:cxn modelId="{9CF39214-5108-4A01-93F3-20364D6D5E1D}" type="presParOf" srcId="{5C033E2E-EF95-461A-B2CE-72941BCFD679}" destId="{08F70DF5-5ACC-48D9-A2B2-96ED18978076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F92EBFE-64FE-4D40-B0CE-3B5F7A448B88}" type="doc">
      <dgm:prSet loTypeId="urn:microsoft.com/office/officeart/2005/8/layout/list1" loCatId="list" qsTypeId="urn:microsoft.com/office/officeart/2005/8/quickstyle/simple3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E2C3362E-7CA7-4D2E-8C9D-D226BB673C61}">
      <dgm:prSet phldrT="[Текст]" custT="1"/>
      <dgm:spPr/>
      <dgm:t>
        <a:bodyPr/>
        <a:lstStyle/>
        <a:p>
          <a:r>
            <a:rPr lang="ru-RU" sz="1600" dirty="0"/>
            <a:t>Социальный заказ ВУЗам - </a:t>
          </a:r>
        </a:p>
        <a:p>
          <a:r>
            <a:rPr lang="ru-RU" sz="1600" dirty="0"/>
            <a:t>формирование специалистов с новым видением, способных к межкультурному общению, сотрудничеству в рамках диалога культур</a:t>
          </a:r>
        </a:p>
      </dgm:t>
    </dgm:pt>
    <dgm:pt modelId="{5D605504-118B-451C-AC56-40301A9C07CC}" type="parTrans" cxnId="{1EBBB145-B94D-48B9-B6C3-4BC81E1390EF}">
      <dgm:prSet/>
      <dgm:spPr/>
      <dgm:t>
        <a:bodyPr/>
        <a:lstStyle/>
        <a:p>
          <a:endParaRPr lang="ru-RU"/>
        </a:p>
      </dgm:t>
    </dgm:pt>
    <dgm:pt modelId="{88ED2672-32BB-4347-8763-F93AE660B521}" type="sibTrans" cxnId="{1EBBB145-B94D-48B9-B6C3-4BC81E1390EF}">
      <dgm:prSet/>
      <dgm:spPr/>
      <dgm:t>
        <a:bodyPr/>
        <a:lstStyle/>
        <a:p>
          <a:endParaRPr lang="ru-RU"/>
        </a:p>
      </dgm:t>
    </dgm:pt>
    <dgm:pt modelId="{D6A2542A-E7D4-428F-A303-0468947FD6D1}">
      <dgm:prSet phldrT="[Текст]" custT="1"/>
      <dgm:spPr/>
      <dgm:t>
        <a:bodyPr/>
        <a:lstStyle/>
        <a:p>
          <a:r>
            <a:rPr lang="ru-RU" sz="1600" dirty="0"/>
            <a:t>Целостное мировоззрение, общая эрудиция, творческое мышление, рыночная конкурентоспособность   </a:t>
          </a:r>
        </a:p>
      </dgm:t>
    </dgm:pt>
    <dgm:pt modelId="{A14C1552-692E-46CB-8BF6-174C68D8F93E}" type="parTrans" cxnId="{ED20B56A-B7FA-474E-8594-B813278850F0}">
      <dgm:prSet/>
      <dgm:spPr/>
      <dgm:t>
        <a:bodyPr/>
        <a:lstStyle/>
        <a:p>
          <a:endParaRPr lang="ru-RU"/>
        </a:p>
      </dgm:t>
    </dgm:pt>
    <dgm:pt modelId="{07A6F6CC-BE15-4E1F-9464-BFF66ECD1D6F}" type="sibTrans" cxnId="{ED20B56A-B7FA-474E-8594-B813278850F0}">
      <dgm:prSet/>
      <dgm:spPr/>
      <dgm:t>
        <a:bodyPr/>
        <a:lstStyle/>
        <a:p>
          <a:endParaRPr lang="ru-RU"/>
        </a:p>
      </dgm:t>
    </dgm:pt>
    <dgm:pt modelId="{77C4BA04-3414-4718-9CBF-FE84242F9636}">
      <dgm:prSet phldrT="[Текст]" custT="1"/>
      <dgm:spPr/>
      <dgm:t>
        <a:bodyPr/>
        <a:lstStyle/>
        <a:p>
          <a:endParaRPr lang="ru-RU" sz="1600" dirty="0"/>
        </a:p>
        <a:p>
          <a:endParaRPr lang="ru-RU" sz="1600" dirty="0"/>
        </a:p>
        <a:p>
          <a:r>
            <a:rPr lang="ru-RU" sz="1600" dirty="0"/>
            <a:t>Формирование принципов патриотизма и национально-культурной идентичности </a:t>
          </a:r>
        </a:p>
        <a:p>
          <a:r>
            <a:rPr lang="ru-RU" sz="1600" i="0" dirty="0"/>
            <a:t>Формирование ценностей, основ целеполагания и анализа профедеятельности, основ </a:t>
          </a:r>
          <a:r>
            <a:rPr lang="ru-RU" sz="1600" i="0" dirty="0" err="1"/>
            <a:t>проф</a:t>
          </a:r>
          <a:r>
            <a:rPr lang="ru-RU" sz="1600" dirty="0" err="1"/>
            <a:t>э</a:t>
          </a:r>
          <a:r>
            <a:rPr lang="ru-RU" sz="1600" i="0" dirty="0" err="1"/>
            <a:t>тики</a:t>
          </a:r>
          <a:endParaRPr lang="ru-RU" sz="1600" i="0" dirty="0"/>
        </a:p>
        <a:p>
          <a:endParaRPr lang="ru-RU" sz="1600" i="1" dirty="0"/>
        </a:p>
        <a:p>
          <a:endParaRPr lang="ru-RU" sz="1600" i="1" dirty="0"/>
        </a:p>
        <a:p>
          <a:endParaRPr lang="ru-RU" sz="1600" dirty="0"/>
        </a:p>
      </dgm:t>
    </dgm:pt>
    <dgm:pt modelId="{1F271A3F-B17E-429F-9831-922D1CDB168C}" type="parTrans" cxnId="{DA14EC78-7563-4302-9658-9C0F31A1A338}">
      <dgm:prSet/>
      <dgm:spPr/>
      <dgm:t>
        <a:bodyPr/>
        <a:lstStyle/>
        <a:p>
          <a:endParaRPr lang="ru-RU"/>
        </a:p>
      </dgm:t>
    </dgm:pt>
    <dgm:pt modelId="{5755FB34-FB72-4013-AB36-2C0CBA63F7CB}" type="sibTrans" cxnId="{DA14EC78-7563-4302-9658-9C0F31A1A338}">
      <dgm:prSet/>
      <dgm:spPr/>
      <dgm:t>
        <a:bodyPr/>
        <a:lstStyle/>
        <a:p>
          <a:endParaRPr lang="ru-RU"/>
        </a:p>
      </dgm:t>
    </dgm:pt>
    <dgm:pt modelId="{8034AAFB-9860-4D54-BD27-8E0E95E1215D}" type="pres">
      <dgm:prSet presAssocID="{3F92EBFE-64FE-4D40-B0CE-3B5F7A448B8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9AC0B9B-9F2C-4780-AFCD-DE7239EBCE61}" type="pres">
      <dgm:prSet presAssocID="{E2C3362E-7CA7-4D2E-8C9D-D226BB673C61}" presName="parentLin" presStyleCnt="0"/>
      <dgm:spPr/>
    </dgm:pt>
    <dgm:pt modelId="{8A7986AC-8243-423A-8214-3EB6106DCEF4}" type="pres">
      <dgm:prSet presAssocID="{E2C3362E-7CA7-4D2E-8C9D-D226BB673C61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2D17E554-2325-4717-B2A8-DC27A7C7B2FA}" type="pres">
      <dgm:prSet presAssocID="{E2C3362E-7CA7-4D2E-8C9D-D226BB673C61}" presName="parentText" presStyleLbl="node1" presStyleIdx="0" presStyleCnt="3" custScaleX="142857" custScaleY="374059" custLinFactX="7890" custLinFactNeighborX="100000" custLinFactNeighborY="-6063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B6412D-1164-4A17-B319-FE5100DC9241}" type="pres">
      <dgm:prSet presAssocID="{E2C3362E-7CA7-4D2E-8C9D-D226BB673C61}" presName="negativeSpace" presStyleCnt="0"/>
      <dgm:spPr/>
    </dgm:pt>
    <dgm:pt modelId="{87AB4F7D-859F-417B-B739-3361CDE460B2}" type="pres">
      <dgm:prSet presAssocID="{E2C3362E-7CA7-4D2E-8C9D-D226BB673C61}" presName="childText" presStyleLbl="conFgAcc1" presStyleIdx="0" presStyleCnt="3">
        <dgm:presLayoutVars>
          <dgm:bulletEnabled val="1"/>
        </dgm:presLayoutVars>
      </dgm:prSet>
      <dgm:spPr/>
    </dgm:pt>
    <dgm:pt modelId="{8D5A02A1-5075-45F8-94F5-C8377997874C}" type="pres">
      <dgm:prSet presAssocID="{88ED2672-32BB-4347-8763-F93AE660B521}" presName="spaceBetweenRectangles" presStyleCnt="0"/>
      <dgm:spPr/>
    </dgm:pt>
    <dgm:pt modelId="{5AEA1406-B1D5-4D72-95F8-7419E183DACC}" type="pres">
      <dgm:prSet presAssocID="{D6A2542A-E7D4-428F-A303-0468947FD6D1}" presName="parentLin" presStyleCnt="0"/>
      <dgm:spPr/>
    </dgm:pt>
    <dgm:pt modelId="{86194C9D-665A-4D6C-B11C-5070372BF72A}" type="pres">
      <dgm:prSet presAssocID="{D6A2542A-E7D4-428F-A303-0468947FD6D1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4C440153-37B3-44BC-A891-6CDD98A9347D}" type="pres">
      <dgm:prSet presAssocID="{D6A2542A-E7D4-428F-A303-0468947FD6D1}" presName="parentText" presStyleLbl="node1" presStyleIdx="1" presStyleCnt="3" custScaleX="142857" custScaleY="30097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084234-0F86-4F0E-852A-161E545D0B04}" type="pres">
      <dgm:prSet presAssocID="{D6A2542A-E7D4-428F-A303-0468947FD6D1}" presName="negativeSpace" presStyleCnt="0"/>
      <dgm:spPr/>
    </dgm:pt>
    <dgm:pt modelId="{6C7A0021-278C-448A-9B29-60F7DCADD761}" type="pres">
      <dgm:prSet presAssocID="{D6A2542A-E7D4-428F-A303-0468947FD6D1}" presName="childText" presStyleLbl="conFgAcc1" presStyleIdx="1" presStyleCnt="3">
        <dgm:presLayoutVars>
          <dgm:bulletEnabled val="1"/>
        </dgm:presLayoutVars>
      </dgm:prSet>
      <dgm:spPr/>
    </dgm:pt>
    <dgm:pt modelId="{1CA28FDE-2D9C-436C-9EE9-F5990DA1BEC1}" type="pres">
      <dgm:prSet presAssocID="{07A6F6CC-BE15-4E1F-9464-BFF66ECD1D6F}" presName="spaceBetweenRectangles" presStyleCnt="0"/>
      <dgm:spPr/>
    </dgm:pt>
    <dgm:pt modelId="{D97F890F-CF40-42D4-A4C5-4BD557161695}" type="pres">
      <dgm:prSet presAssocID="{77C4BA04-3414-4718-9CBF-FE84242F9636}" presName="parentLin" presStyleCnt="0"/>
      <dgm:spPr/>
    </dgm:pt>
    <dgm:pt modelId="{3F9089A3-3A5A-4290-BD7B-289A2B6A5248}" type="pres">
      <dgm:prSet presAssocID="{77C4BA04-3414-4718-9CBF-FE84242F9636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A7DDCF99-9238-4F4A-9569-EAF002C061DB}" type="pres">
      <dgm:prSet presAssocID="{77C4BA04-3414-4718-9CBF-FE84242F9636}" presName="parentText" presStyleLbl="node1" presStyleIdx="2" presStyleCnt="3" custScaleX="142997" custScaleY="43639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B5D236-F257-4224-A411-F877A56AFE95}" type="pres">
      <dgm:prSet presAssocID="{77C4BA04-3414-4718-9CBF-FE84242F9636}" presName="negativeSpace" presStyleCnt="0"/>
      <dgm:spPr/>
    </dgm:pt>
    <dgm:pt modelId="{2BD0C60A-1DB5-44BA-8031-0B1F25C19C14}" type="pres">
      <dgm:prSet presAssocID="{77C4BA04-3414-4718-9CBF-FE84242F9636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F88FAF74-B8D8-49D5-802A-E239F9C695CF}" type="presOf" srcId="{D6A2542A-E7D4-428F-A303-0468947FD6D1}" destId="{4C440153-37B3-44BC-A891-6CDD98A9347D}" srcOrd="1" destOrd="0" presId="urn:microsoft.com/office/officeart/2005/8/layout/list1"/>
    <dgm:cxn modelId="{52766DC2-BFC0-4C11-A793-30DEBFF418AA}" type="presOf" srcId="{E2C3362E-7CA7-4D2E-8C9D-D226BB673C61}" destId="{2D17E554-2325-4717-B2A8-DC27A7C7B2FA}" srcOrd="1" destOrd="0" presId="urn:microsoft.com/office/officeart/2005/8/layout/list1"/>
    <dgm:cxn modelId="{ED20B56A-B7FA-474E-8594-B813278850F0}" srcId="{3F92EBFE-64FE-4D40-B0CE-3B5F7A448B88}" destId="{D6A2542A-E7D4-428F-A303-0468947FD6D1}" srcOrd="1" destOrd="0" parTransId="{A14C1552-692E-46CB-8BF6-174C68D8F93E}" sibTransId="{07A6F6CC-BE15-4E1F-9464-BFF66ECD1D6F}"/>
    <dgm:cxn modelId="{8CFE3C69-F131-4405-A108-41761C48710A}" type="presOf" srcId="{3F92EBFE-64FE-4D40-B0CE-3B5F7A448B88}" destId="{8034AAFB-9860-4D54-BD27-8E0E95E1215D}" srcOrd="0" destOrd="0" presId="urn:microsoft.com/office/officeart/2005/8/layout/list1"/>
    <dgm:cxn modelId="{DA14EC78-7563-4302-9658-9C0F31A1A338}" srcId="{3F92EBFE-64FE-4D40-B0CE-3B5F7A448B88}" destId="{77C4BA04-3414-4718-9CBF-FE84242F9636}" srcOrd="2" destOrd="0" parTransId="{1F271A3F-B17E-429F-9831-922D1CDB168C}" sibTransId="{5755FB34-FB72-4013-AB36-2C0CBA63F7CB}"/>
    <dgm:cxn modelId="{7434CF74-707F-4E1C-BBC2-37049878C100}" type="presOf" srcId="{77C4BA04-3414-4718-9CBF-FE84242F9636}" destId="{3F9089A3-3A5A-4290-BD7B-289A2B6A5248}" srcOrd="0" destOrd="0" presId="urn:microsoft.com/office/officeart/2005/8/layout/list1"/>
    <dgm:cxn modelId="{BF8BF3C5-EEBC-4FF1-9A7C-97A755AC9617}" type="presOf" srcId="{E2C3362E-7CA7-4D2E-8C9D-D226BB673C61}" destId="{8A7986AC-8243-423A-8214-3EB6106DCEF4}" srcOrd="0" destOrd="0" presId="urn:microsoft.com/office/officeart/2005/8/layout/list1"/>
    <dgm:cxn modelId="{1EBBB145-B94D-48B9-B6C3-4BC81E1390EF}" srcId="{3F92EBFE-64FE-4D40-B0CE-3B5F7A448B88}" destId="{E2C3362E-7CA7-4D2E-8C9D-D226BB673C61}" srcOrd="0" destOrd="0" parTransId="{5D605504-118B-451C-AC56-40301A9C07CC}" sibTransId="{88ED2672-32BB-4347-8763-F93AE660B521}"/>
    <dgm:cxn modelId="{C6E900D2-97E2-40E6-A441-A9D48066085D}" type="presOf" srcId="{77C4BA04-3414-4718-9CBF-FE84242F9636}" destId="{A7DDCF99-9238-4F4A-9569-EAF002C061DB}" srcOrd="1" destOrd="0" presId="urn:microsoft.com/office/officeart/2005/8/layout/list1"/>
    <dgm:cxn modelId="{0AA9EE74-6D22-477C-BDEA-C307958882F8}" type="presOf" srcId="{D6A2542A-E7D4-428F-A303-0468947FD6D1}" destId="{86194C9D-665A-4D6C-B11C-5070372BF72A}" srcOrd="0" destOrd="0" presId="urn:microsoft.com/office/officeart/2005/8/layout/list1"/>
    <dgm:cxn modelId="{6FAE1FD0-7C7F-4D48-8848-9C11A881E0E0}" type="presParOf" srcId="{8034AAFB-9860-4D54-BD27-8E0E95E1215D}" destId="{59AC0B9B-9F2C-4780-AFCD-DE7239EBCE61}" srcOrd="0" destOrd="0" presId="urn:microsoft.com/office/officeart/2005/8/layout/list1"/>
    <dgm:cxn modelId="{21F48D62-A0EA-4B2A-8672-B88B70FA45D6}" type="presParOf" srcId="{59AC0B9B-9F2C-4780-AFCD-DE7239EBCE61}" destId="{8A7986AC-8243-423A-8214-3EB6106DCEF4}" srcOrd="0" destOrd="0" presId="urn:microsoft.com/office/officeart/2005/8/layout/list1"/>
    <dgm:cxn modelId="{16850DF0-D4DC-455A-BA38-7AE4AA8CA664}" type="presParOf" srcId="{59AC0B9B-9F2C-4780-AFCD-DE7239EBCE61}" destId="{2D17E554-2325-4717-B2A8-DC27A7C7B2FA}" srcOrd="1" destOrd="0" presId="urn:microsoft.com/office/officeart/2005/8/layout/list1"/>
    <dgm:cxn modelId="{F7E8CB2A-E9BD-4320-98DA-3125684DDCD9}" type="presParOf" srcId="{8034AAFB-9860-4D54-BD27-8E0E95E1215D}" destId="{94B6412D-1164-4A17-B319-FE5100DC9241}" srcOrd="1" destOrd="0" presId="urn:microsoft.com/office/officeart/2005/8/layout/list1"/>
    <dgm:cxn modelId="{9E2F0663-5EBE-49F9-9C9C-0759FA04F691}" type="presParOf" srcId="{8034AAFB-9860-4D54-BD27-8E0E95E1215D}" destId="{87AB4F7D-859F-417B-B739-3361CDE460B2}" srcOrd="2" destOrd="0" presId="urn:microsoft.com/office/officeart/2005/8/layout/list1"/>
    <dgm:cxn modelId="{331609CD-5402-44A1-BA5C-08905289FE07}" type="presParOf" srcId="{8034AAFB-9860-4D54-BD27-8E0E95E1215D}" destId="{8D5A02A1-5075-45F8-94F5-C8377997874C}" srcOrd="3" destOrd="0" presId="urn:microsoft.com/office/officeart/2005/8/layout/list1"/>
    <dgm:cxn modelId="{0544EA81-CD23-44F0-9C57-750832E068E1}" type="presParOf" srcId="{8034AAFB-9860-4D54-BD27-8E0E95E1215D}" destId="{5AEA1406-B1D5-4D72-95F8-7419E183DACC}" srcOrd="4" destOrd="0" presId="urn:microsoft.com/office/officeart/2005/8/layout/list1"/>
    <dgm:cxn modelId="{7FD5C13A-54DC-4BEF-8502-3AB79F4B19F7}" type="presParOf" srcId="{5AEA1406-B1D5-4D72-95F8-7419E183DACC}" destId="{86194C9D-665A-4D6C-B11C-5070372BF72A}" srcOrd="0" destOrd="0" presId="urn:microsoft.com/office/officeart/2005/8/layout/list1"/>
    <dgm:cxn modelId="{55E310A5-A363-48CB-9743-E7AB8C0B6873}" type="presParOf" srcId="{5AEA1406-B1D5-4D72-95F8-7419E183DACC}" destId="{4C440153-37B3-44BC-A891-6CDD98A9347D}" srcOrd="1" destOrd="0" presId="urn:microsoft.com/office/officeart/2005/8/layout/list1"/>
    <dgm:cxn modelId="{405E4CD8-B86D-4BFE-B209-6835C7C17251}" type="presParOf" srcId="{8034AAFB-9860-4D54-BD27-8E0E95E1215D}" destId="{3F084234-0F86-4F0E-852A-161E545D0B04}" srcOrd="5" destOrd="0" presId="urn:microsoft.com/office/officeart/2005/8/layout/list1"/>
    <dgm:cxn modelId="{2D52D65C-F547-41BA-AFF0-EB82650C95AD}" type="presParOf" srcId="{8034AAFB-9860-4D54-BD27-8E0E95E1215D}" destId="{6C7A0021-278C-448A-9B29-60F7DCADD761}" srcOrd="6" destOrd="0" presId="urn:microsoft.com/office/officeart/2005/8/layout/list1"/>
    <dgm:cxn modelId="{539BCFC1-2CFA-4CFA-B865-936353FE6FF9}" type="presParOf" srcId="{8034AAFB-9860-4D54-BD27-8E0E95E1215D}" destId="{1CA28FDE-2D9C-436C-9EE9-F5990DA1BEC1}" srcOrd="7" destOrd="0" presId="urn:microsoft.com/office/officeart/2005/8/layout/list1"/>
    <dgm:cxn modelId="{B5586366-E496-407B-8AAB-404AFE12D5B9}" type="presParOf" srcId="{8034AAFB-9860-4D54-BD27-8E0E95E1215D}" destId="{D97F890F-CF40-42D4-A4C5-4BD557161695}" srcOrd="8" destOrd="0" presId="urn:microsoft.com/office/officeart/2005/8/layout/list1"/>
    <dgm:cxn modelId="{7043E55D-618A-4203-8DE1-D7BA3C875AF5}" type="presParOf" srcId="{D97F890F-CF40-42D4-A4C5-4BD557161695}" destId="{3F9089A3-3A5A-4290-BD7B-289A2B6A5248}" srcOrd="0" destOrd="0" presId="urn:microsoft.com/office/officeart/2005/8/layout/list1"/>
    <dgm:cxn modelId="{C3AAE074-3482-4515-B8AC-055A1E826B17}" type="presParOf" srcId="{D97F890F-CF40-42D4-A4C5-4BD557161695}" destId="{A7DDCF99-9238-4F4A-9569-EAF002C061DB}" srcOrd="1" destOrd="0" presId="urn:microsoft.com/office/officeart/2005/8/layout/list1"/>
    <dgm:cxn modelId="{C30E1502-5367-4713-AECC-2BBD3115F030}" type="presParOf" srcId="{8034AAFB-9860-4D54-BD27-8E0E95E1215D}" destId="{16B5D236-F257-4224-A411-F877A56AFE95}" srcOrd="9" destOrd="0" presId="urn:microsoft.com/office/officeart/2005/8/layout/list1"/>
    <dgm:cxn modelId="{12A27D36-14A8-4BF1-AB8C-12EFC0F1EB81}" type="presParOf" srcId="{8034AAFB-9860-4D54-BD27-8E0E95E1215D}" destId="{2BD0C60A-1DB5-44BA-8031-0B1F25C19C14}" srcOrd="10" destOrd="0" presId="urn:microsoft.com/office/officeart/2005/8/layout/list1"/>
  </dgm:cxnLst>
  <dgm:bg/>
  <dgm:whole/>
  <dgm:extLst>
    <a:ext uri="{C62137D5-CB1D-491B-B009-E17868A290BF}">
      <dgm14:recolorImg xmlns:dgm14="http://schemas.microsoft.com/office/drawing/2010/diagram" xmlns="" val="1"/>
    </a:ex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E25BF27-8ADD-46A2-972B-66F52547DF8C}" type="doc">
      <dgm:prSet loTypeId="urn:microsoft.com/office/officeart/2005/8/layout/default#1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435B1682-C9CC-42F8-B4D0-E084195FE53F}">
      <dgm:prSet phldrT="[Текст]" custT="1"/>
      <dgm:spPr/>
      <dgm:t>
        <a:bodyPr/>
        <a:lstStyle/>
        <a:p>
          <a:r>
            <a:rPr lang="ru-RU" sz="2000" dirty="0"/>
            <a:t>Знание и навыки, необходимые для современного бизнес-</a:t>
          </a:r>
          <a:r>
            <a:rPr lang="ru-RU" sz="2000" dirty="0" err="1"/>
            <a:t>собщества</a:t>
          </a:r>
          <a:r>
            <a:rPr lang="ru-RU" sz="2000" dirty="0"/>
            <a:t> </a:t>
          </a:r>
        </a:p>
      </dgm:t>
    </dgm:pt>
    <dgm:pt modelId="{A1B5FB4C-BE32-4CC2-B80F-0CCA2E51104A}" type="parTrans" cxnId="{92C6D561-3E2C-4416-B866-BCA04BA3E2A7}">
      <dgm:prSet/>
      <dgm:spPr/>
      <dgm:t>
        <a:bodyPr/>
        <a:lstStyle/>
        <a:p>
          <a:endParaRPr lang="ru-RU"/>
        </a:p>
      </dgm:t>
    </dgm:pt>
    <dgm:pt modelId="{BEB1DE4B-841A-47AC-A911-4FBA742F3482}" type="sibTrans" cxnId="{92C6D561-3E2C-4416-B866-BCA04BA3E2A7}">
      <dgm:prSet/>
      <dgm:spPr/>
      <dgm:t>
        <a:bodyPr/>
        <a:lstStyle/>
        <a:p>
          <a:endParaRPr lang="ru-RU"/>
        </a:p>
      </dgm:t>
    </dgm:pt>
    <dgm:pt modelId="{C62D066D-F10A-4155-9E49-9DC341C057A9}">
      <dgm:prSet phldrT="[Текст]" custT="1"/>
      <dgm:spPr/>
      <dgm:t>
        <a:bodyPr/>
        <a:lstStyle/>
        <a:p>
          <a:pPr algn="just">
            <a:lnSpc>
              <a:spcPct val="100000"/>
            </a:lnSpc>
            <a:spcAft>
              <a:spcPts val="0"/>
            </a:spcAft>
          </a:pPr>
          <a:r>
            <a:rPr lang="ru-RU" sz="1800" dirty="0"/>
            <a:t>Обсуждение </a:t>
          </a:r>
          <a:r>
            <a:rPr lang="ru-RU" sz="1800" dirty="0" err="1"/>
            <a:t>профтем</a:t>
          </a:r>
          <a:r>
            <a:rPr lang="ru-RU" sz="1800" dirty="0"/>
            <a:t> с использованием языковых средств делового стиля   </a:t>
          </a:r>
        </a:p>
      </dgm:t>
    </dgm:pt>
    <dgm:pt modelId="{BBF5BF4A-6FCB-4401-9ADC-5A5415E8EE4E}" type="parTrans" cxnId="{6831A2D9-D569-46FB-9B93-52A399EF0640}">
      <dgm:prSet/>
      <dgm:spPr/>
      <dgm:t>
        <a:bodyPr/>
        <a:lstStyle/>
        <a:p>
          <a:endParaRPr lang="ru-RU"/>
        </a:p>
      </dgm:t>
    </dgm:pt>
    <dgm:pt modelId="{62C483CA-9D3A-4025-B33A-0E448BE67F92}" type="sibTrans" cxnId="{6831A2D9-D569-46FB-9B93-52A399EF0640}">
      <dgm:prSet/>
      <dgm:spPr/>
      <dgm:t>
        <a:bodyPr/>
        <a:lstStyle/>
        <a:p>
          <a:endParaRPr lang="ru-RU"/>
        </a:p>
      </dgm:t>
    </dgm:pt>
    <dgm:pt modelId="{CED18BD4-DDFF-4A6E-A6AB-299DA75097AD}">
      <dgm:prSet phldrT="[Текст]" custT="1"/>
      <dgm:spPr/>
      <dgm:t>
        <a:bodyPr/>
        <a:lstStyle/>
        <a:p>
          <a:r>
            <a:rPr lang="ru-RU" sz="1800" dirty="0"/>
            <a:t>Формирование вторичной языковой личности в рамках </a:t>
          </a:r>
          <a:r>
            <a:rPr lang="ru-RU" sz="1800" dirty="0" err="1"/>
            <a:t>проф</a:t>
          </a:r>
          <a:r>
            <a:rPr lang="ru-RU" sz="1800" dirty="0"/>
            <a:t> общения </a:t>
          </a:r>
        </a:p>
      </dgm:t>
    </dgm:pt>
    <dgm:pt modelId="{28A008DA-53A2-41D0-AD94-03F2231071C0}" type="parTrans" cxnId="{91C6215E-FB10-4956-88CC-E2CA1D62E738}">
      <dgm:prSet/>
      <dgm:spPr/>
      <dgm:t>
        <a:bodyPr/>
        <a:lstStyle/>
        <a:p>
          <a:endParaRPr lang="ru-RU"/>
        </a:p>
      </dgm:t>
    </dgm:pt>
    <dgm:pt modelId="{FF188B99-7937-4729-A02C-94E45B253240}" type="sibTrans" cxnId="{91C6215E-FB10-4956-88CC-E2CA1D62E738}">
      <dgm:prSet/>
      <dgm:spPr/>
      <dgm:t>
        <a:bodyPr/>
        <a:lstStyle/>
        <a:p>
          <a:endParaRPr lang="ru-RU"/>
        </a:p>
      </dgm:t>
    </dgm:pt>
    <dgm:pt modelId="{1823858F-A442-4018-93F4-662EDF6CCDFF}">
      <dgm:prSet phldrT="[Текст]" custT="1"/>
      <dgm:spPr/>
      <dgm:t>
        <a:bodyPr/>
        <a:lstStyle/>
        <a:p>
          <a:r>
            <a:rPr lang="ru-RU" sz="2000" dirty="0"/>
            <a:t>Логическое и  творческое мышление </a:t>
          </a:r>
        </a:p>
      </dgm:t>
    </dgm:pt>
    <dgm:pt modelId="{1AA93C49-2104-4B1C-B3CB-F0BEE95787E3}" type="parTrans" cxnId="{6A0C3391-196B-4199-8D16-EA6FF2EFEE74}">
      <dgm:prSet/>
      <dgm:spPr/>
      <dgm:t>
        <a:bodyPr/>
        <a:lstStyle/>
        <a:p>
          <a:endParaRPr lang="ru-RU"/>
        </a:p>
      </dgm:t>
    </dgm:pt>
    <dgm:pt modelId="{D5879434-D04E-4A81-BAB7-35D769A73046}" type="sibTrans" cxnId="{6A0C3391-196B-4199-8D16-EA6FF2EFEE74}">
      <dgm:prSet/>
      <dgm:spPr/>
      <dgm:t>
        <a:bodyPr/>
        <a:lstStyle/>
        <a:p>
          <a:endParaRPr lang="ru-RU"/>
        </a:p>
      </dgm:t>
    </dgm:pt>
    <dgm:pt modelId="{21852731-D02A-4FF5-BD0F-7FE951262B78}">
      <dgm:prSet phldrT="[Текст]" custT="1"/>
      <dgm:spPr/>
      <dgm:t>
        <a:bodyPr/>
        <a:lstStyle/>
        <a:p>
          <a:r>
            <a:rPr lang="ru-RU" sz="2000" dirty="0"/>
            <a:t>Тематические тексты, кейсы, аудио-видео материалы</a:t>
          </a:r>
        </a:p>
      </dgm:t>
    </dgm:pt>
    <dgm:pt modelId="{9E2C2228-0FBB-452D-8EB7-BC0F8F8B378C}" type="parTrans" cxnId="{9E05C312-CB99-4270-BFB6-0BDE0F0F8771}">
      <dgm:prSet/>
      <dgm:spPr/>
      <dgm:t>
        <a:bodyPr/>
        <a:lstStyle/>
        <a:p>
          <a:endParaRPr lang="ru-RU"/>
        </a:p>
      </dgm:t>
    </dgm:pt>
    <dgm:pt modelId="{757979A1-0292-4F15-8451-742C9A55FAD0}" type="sibTrans" cxnId="{9E05C312-CB99-4270-BFB6-0BDE0F0F8771}">
      <dgm:prSet/>
      <dgm:spPr/>
      <dgm:t>
        <a:bodyPr/>
        <a:lstStyle/>
        <a:p>
          <a:endParaRPr lang="ru-RU"/>
        </a:p>
      </dgm:t>
    </dgm:pt>
    <dgm:pt modelId="{61441FBA-AEBC-434E-BD36-725C259A0FF7}" type="pres">
      <dgm:prSet presAssocID="{7E25BF27-8ADD-46A2-972B-66F52547DF8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180A1E6-FEA0-4F3E-987F-78CE638FAFEE}" type="pres">
      <dgm:prSet presAssocID="{435B1682-C9CC-42F8-B4D0-E084195FE53F}" presName="node" presStyleLbl="node1" presStyleIdx="0" presStyleCnt="5" custScaleX="118722" custScaleY="85266" custLinFactNeighborX="-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BCD22C-4EFB-49BF-82C8-14E7F7435022}" type="pres">
      <dgm:prSet presAssocID="{BEB1DE4B-841A-47AC-A911-4FBA742F3482}" presName="sibTrans" presStyleCnt="0"/>
      <dgm:spPr/>
    </dgm:pt>
    <dgm:pt modelId="{6B025E3A-33FB-46CA-BF83-C745260D48EB}" type="pres">
      <dgm:prSet presAssocID="{C62D066D-F10A-4155-9E49-9DC341C057A9}" presName="node" presStyleLbl="node1" presStyleIdx="1" presStyleCnt="5" custScaleY="133046" custLinFactNeighborX="31141" custLinFactNeighborY="-9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2B0610-AFA3-4837-B5C0-16A4A13FF27E}" type="pres">
      <dgm:prSet presAssocID="{62C483CA-9D3A-4025-B33A-0E448BE67F92}" presName="sibTrans" presStyleCnt="0"/>
      <dgm:spPr/>
    </dgm:pt>
    <dgm:pt modelId="{4921E480-0927-42C1-8930-CB4ABCC7C3D1}" type="pres">
      <dgm:prSet presAssocID="{CED18BD4-DDFF-4A6E-A6AB-299DA75097AD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5953C9-A989-440F-BE17-4DCA04375119}" type="pres">
      <dgm:prSet presAssocID="{FF188B99-7937-4729-A02C-94E45B253240}" presName="sibTrans" presStyleCnt="0"/>
      <dgm:spPr/>
    </dgm:pt>
    <dgm:pt modelId="{610B9503-3BED-4492-9A7A-73A3959B6D30}" type="pres">
      <dgm:prSet presAssocID="{1823858F-A442-4018-93F4-662EDF6CCDFF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3F06D6-B80E-4DD1-AF09-736C4B58EA7B}" type="pres">
      <dgm:prSet presAssocID="{D5879434-D04E-4A81-BAB7-35D769A73046}" presName="sibTrans" presStyleCnt="0"/>
      <dgm:spPr/>
    </dgm:pt>
    <dgm:pt modelId="{7DBC1084-EA7F-4D05-870E-051D63352695}" type="pres">
      <dgm:prSet presAssocID="{21852731-D02A-4FF5-BD0F-7FE951262B78}" presName="node" presStyleLbl="node1" presStyleIdx="4" presStyleCnt="5" custScaleY="763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1C6215E-FB10-4956-88CC-E2CA1D62E738}" srcId="{7E25BF27-8ADD-46A2-972B-66F52547DF8C}" destId="{CED18BD4-DDFF-4A6E-A6AB-299DA75097AD}" srcOrd="2" destOrd="0" parTransId="{28A008DA-53A2-41D0-AD94-03F2231071C0}" sibTransId="{FF188B99-7937-4729-A02C-94E45B253240}"/>
    <dgm:cxn modelId="{6A0C3391-196B-4199-8D16-EA6FF2EFEE74}" srcId="{7E25BF27-8ADD-46A2-972B-66F52547DF8C}" destId="{1823858F-A442-4018-93F4-662EDF6CCDFF}" srcOrd="3" destOrd="0" parTransId="{1AA93C49-2104-4B1C-B3CB-F0BEE95787E3}" sibTransId="{D5879434-D04E-4A81-BAB7-35D769A73046}"/>
    <dgm:cxn modelId="{16F49064-13A7-4888-85CA-02568D02B47C}" type="presOf" srcId="{435B1682-C9CC-42F8-B4D0-E084195FE53F}" destId="{8180A1E6-FEA0-4F3E-987F-78CE638FAFEE}" srcOrd="0" destOrd="0" presId="urn:microsoft.com/office/officeart/2005/8/layout/default#1"/>
    <dgm:cxn modelId="{9361F58B-919F-4E8A-9A09-81DA036E3449}" type="presOf" srcId="{CED18BD4-DDFF-4A6E-A6AB-299DA75097AD}" destId="{4921E480-0927-42C1-8930-CB4ABCC7C3D1}" srcOrd="0" destOrd="0" presId="urn:microsoft.com/office/officeart/2005/8/layout/default#1"/>
    <dgm:cxn modelId="{EAF888D0-18D1-4BD9-A222-7EE9993C2446}" type="presOf" srcId="{C62D066D-F10A-4155-9E49-9DC341C057A9}" destId="{6B025E3A-33FB-46CA-BF83-C745260D48EB}" srcOrd="0" destOrd="0" presId="urn:microsoft.com/office/officeart/2005/8/layout/default#1"/>
    <dgm:cxn modelId="{9E05C312-CB99-4270-BFB6-0BDE0F0F8771}" srcId="{7E25BF27-8ADD-46A2-972B-66F52547DF8C}" destId="{21852731-D02A-4FF5-BD0F-7FE951262B78}" srcOrd="4" destOrd="0" parTransId="{9E2C2228-0FBB-452D-8EB7-BC0F8F8B378C}" sibTransId="{757979A1-0292-4F15-8451-742C9A55FAD0}"/>
    <dgm:cxn modelId="{B2E4301F-9C6B-4D31-B26B-E7ED911DD1B4}" type="presOf" srcId="{21852731-D02A-4FF5-BD0F-7FE951262B78}" destId="{7DBC1084-EA7F-4D05-870E-051D63352695}" srcOrd="0" destOrd="0" presId="urn:microsoft.com/office/officeart/2005/8/layout/default#1"/>
    <dgm:cxn modelId="{8E305D33-C3F8-4C15-9798-6E89F1E726CB}" type="presOf" srcId="{7E25BF27-8ADD-46A2-972B-66F52547DF8C}" destId="{61441FBA-AEBC-434E-BD36-725C259A0FF7}" srcOrd="0" destOrd="0" presId="urn:microsoft.com/office/officeart/2005/8/layout/default#1"/>
    <dgm:cxn modelId="{6831A2D9-D569-46FB-9B93-52A399EF0640}" srcId="{7E25BF27-8ADD-46A2-972B-66F52547DF8C}" destId="{C62D066D-F10A-4155-9E49-9DC341C057A9}" srcOrd="1" destOrd="0" parTransId="{BBF5BF4A-6FCB-4401-9ADC-5A5415E8EE4E}" sibTransId="{62C483CA-9D3A-4025-B33A-0E448BE67F92}"/>
    <dgm:cxn modelId="{92C6D561-3E2C-4416-B866-BCA04BA3E2A7}" srcId="{7E25BF27-8ADD-46A2-972B-66F52547DF8C}" destId="{435B1682-C9CC-42F8-B4D0-E084195FE53F}" srcOrd="0" destOrd="0" parTransId="{A1B5FB4C-BE32-4CC2-B80F-0CCA2E51104A}" sibTransId="{BEB1DE4B-841A-47AC-A911-4FBA742F3482}"/>
    <dgm:cxn modelId="{351BB119-F736-4331-8B74-1F6351C2F201}" type="presOf" srcId="{1823858F-A442-4018-93F4-662EDF6CCDFF}" destId="{610B9503-3BED-4492-9A7A-73A3959B6D30}" srcOrd="0" destOrd="0" presId="urn:microsoft.com/office/officeart/2005/8/layout/default#1"/>
    <dgm:cxn modelId="{EE563272-C048-4518-A9EC-9A8D01809722}" type="presParOf" srcId="{61441FBA-AEBC-434E-BD36-725C259A0FF7}" destId="{8180A1E6-FEA0-4F3E-987F-78CE638FAFEE}" srcOrd="0" destOrd="0" presId="urn:microsoft.com/office/officeart/2005/8/layout/default#1"/>
    <dgm:cxn modelId="{0C7C94D6-C633-445C-9F35-29B3F4B3D4AE}" type="presParOf" srcId="{61441FBA-AEBC-434E-BD36-725C259A0FF7}" destId="{24BCD22C-4EFB-49BF-82C8-14E7F7435022}" srcOrd="1" destOrd="0" presId="urn:microsoft.com/office/officeart/2005/8/layout/default#1"/>
    <dgm:cxn modelId="{9B3CE8AF-6065-46A5-96F1-379897197319}" type="presParOf" srcId="{61441FBA-AEBC-434E-BD36-725C259A0FF7}" destId="{6B025E3A-33FB-46CA-BF83-C745260D48EB}" srcOrd="2" destOrd="0" presId="urn:microsoft.com/office/officeart/2005/8/layout/default#1"/>
    <dgm:cxn modelId="{E6C20F1F-25C1-4DC4-8ADD-BE63B711EA96}" type="presParOf" srcId="{61441FBA-AEBC-434E-BD36-725C259A0FF7}" destId="{AA2B0610-AFA3-4837-B5C0-16A4A13FF27E}" srcOrd="3" destOrd="0" presId="urn:microsoft.com/office/officeart/2005/8/layout/default#1"/>
    <dgm:cxn modelId="{4A11E7B9-B4B6-41F2-8869-6702EEE3C758}" type="presParOf" srcId="{61441FBA-AEBC-434E-BD36-725C259A0FF7}" destId="{4921E480-0927-42C1-8930-CB4ABCC7C3D1}" srcOrd="4" destOrd="0" presId="urn:microsoft.com/office/officeart/2005/8/layout/default#1"/>
    <dgm:cxn modelId="{79380DAE-A1A6-4940-884B-30F8DC452009}" type="presParOf" srcId="{61441FBA-AEBC-434E-BD36-725C259A0FF7}" destId="{DF5953C9-A989-440F-BE17-4DCA04375119}" srcOrd="5" destOrd="0" presId="urn:microsoft.com/office/officeart/2005/8/layout/default#1"/>
    <dgm:cxn modelId="{2A7057E1-C0F9-49B5-9B80-91C59DDBCA18}" type="presParOf" srcId="{61441FBA-AEBC-434E-BD36-725C259A0FF7}" destId="{610B9503-3BED-4492-9A7A-73A3959B6D30}" srcOrd="6" destOrd="0" presId="urn:microsoft.com/office/officeart/2005/8/layout/default#1"/>
    <dgm:cxn modelId="{68F20C31-ABA4-467E-B114-390755625CBC}" type="presParOf" srcId="{61441FBA-AEBC-434E-BD36-725C259A0FF7}" destId="{493F06D6-B80E-4DD1-AF09-736C4B58EA7B}" srcOrd="7" destOrd="0" presId="urn:microsoft.com/office/officeart/2005/8/layout/default#1"/>
    <dgm:cxn modelId="{CB9AC730-034C-4E8F-A08D-8BF53664DDE0}" type="presParOf" srcId="{61441FBA-AEBC-434E-BD36-725C259A0FF7}" destId="{7DBC1084-EA7F-4D05-870E-051D63352695}" srcOrd="8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9C198DB-189D-4CE6-B2C4-321ACF2963BE}">
      <dsp:nvSpPr>
        <dsp:cNvPr id="0" name=""/>
        <dsp:cNvSpPr/>
      </dsp:nvSpPr>
      <dsp:spPr>
        <a:xfrm>
          <a:off x="2669161" y="2385139"/>
          <a:ext cx="1977161" cy="197716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/>
            <a:t>Цифровая  Эра </a:t>
          </a:r>
        </a:p>
      </dsp:txBody>
      <dsp:txXfrm>
        <a:off x="2669161" y="2385139"/>
        <a:ext cx="1977161" cy="1977161"/>
      </dsp:txXfrm>
    </dsp:sp>
    <dsp:sp modelId="{9D9E6623-9537-4B3E-8BF5-1DF5576DD5B0}">
      <dsp:nvSpPr>
        <dsp:cNvPr id="0" name=""/>
        <dsp:cNvSpPr/>
      </dsp:nvSpPr>
      <dsp:spPr>
        <a:xfrm rot="11366868">
          <a:off x="1469510" y="2823905"/>
          <a:ext cx="1154604" cy="563490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2AC618-3428-44EF-840C-06D55E019FC3}">
      <dsp:nvSpPr>
        <dsp:cNvPr id="0" name=""/>
        <dsp:cNvSpPr/>
      </dsp:nvSpPr>
      <dsp:spPr>
        <a:xfrm>
          <a:off x="538189" y="1641792"/>
          <a:ext cx="1878303" cy="27381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/>
            <a:t>Изменения в академической среде</a:t>
          </a:r>
          <a:r>
            <a:rPr lang="ru-RU" sz="1700" kern="1200" dirty="0"/>
            <a:t>: 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/>
            <a:t>Методы обучения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/>
            <a:t>Студенческая среда 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/>
            <a:t>Непрерывное образование  </a:t>
          </a:r>
        </a:p>
      </dsp:txBody>
      <dsp:txXfrm>
        <a:off x="538189" y="1641792"/>
        <a:ext cx="1878303" cy="2738190"/>
      </dsp:txXfrm>
    </dsp:sp>
    <dsp:sp modelId="{038B7DCC-9BA1-4307-8877-F5CF123D535F}">
      <dsp:nvSpPr>
        <dsp:cNvPr id="0" name=""/>
        <dsp:cNvSpPr/>
      </dsp:nvSpPr>
      <dsp:spPr>
        <a:xfrm rot="16373700">
          <a:off x="3302825" y="1626288"/>
          <a:ext cx="858073" cy="563490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3E7844-3631-40B2-95E2-146B2E7987D4}">
      <dsp:nvSpPr>
        <dsp:cNvPr id="0" name=""/>
        <dsp:cNvSpPr/>
      </dsp:nvSpPr>
      <dsp:spPr>
        <a:xfrm>
          <a:off x="2814379" y="829118"/>
          <a:ext cx="1878303" cy="13008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/>
            <a:t>Новые навыки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/>
            <a:t>Новые специалисты </a:t>
          </a:r>
        </a:p>
      </dsp:txBody>
      <dsp:txXfrm>
        <a:off x="2814379" y="829118"/>
        <a:ext cx="1878303" cy="1300852"/>
      </dsp:txXfrm>
    </dsp:sp>
    <dsp:sp modelId="{25477A1A-CB14-481D-AEE6-F9AB84EA9A2D}">
      <dsp:nvSpPr>
        <dsp:cNvPr id="0" name=""/>
        <dsp:cNvSpPr/>
      </dsp:nvSpPr>
      <dsp:spPr>
        <a:xfrm rot="21210612">
          <a:off x="4714488" y="2894190"/>
          <a:ext cx="1363859" cy="563490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F70DF5-5ACC-48D9-A2B2-96ED18978076}">
      <dsp:nvSpPr>
        <dsp:cNvPr id="0" name=""/>
        <dsp:cNvSpPr/>
      </dsp:nvSpPr>
      <dsp:spPr>
        <a:xfrm>
          <a:off x="5127491" y="1891689"/>
          <a:ext cx="1892972" cy="24143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Изменение характера работы и вектора высшего образования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i="1" kern="1200" dirty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i="1" kern="1200" dirty="0"/>
        </a:p>
      </dsp:txBody>
      <dsp:txXfrm>
        <a:off x="5127491" y="1891689"/>
        <a:ext cx="1892972" cy="2414341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7AB4F7D-859F-417B-B739-3361CDE460B2}">
      <dsp:nvSpPr>
        <dsp:cNvPr id="0" name=""/>
        <dsp:cNvSpPr/>
      </dsp:nvSpPr>
      <dsp:spPr>
        <a:xfrm>
          <a:off x="0" y="1151703"/>
          <a:ext cx="4629150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17E554-2325-4717-B2A8-DC27A7C7B2FA}">
      <dsp:nvSpPr>
        <dsp:cNvPr id="0" name=""/>
        <dsp:cNvSpPr/>
      </dsp:nvSpPr>
      <dsp:spPr>
        <a:xfrm>
          <a:off x="221516" y="0"/>
          <a:ext cx="4407633" cy="1325066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2480" tIns="0" rIns="12248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Социальный заказ ВУЗам -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формирование специалистов с новым видением, способных к межкультурному общению, сотрудничеству в рамках диалога культур</a:t>
          </a:r>
        </a:p>
      </dsp:txBody>
      <dsp:txXfrm>
        <a:off x="221516" y="0"/>
        <a:ext cx="4407633" cy="1325066"/>
      </dsp:txXfrm>
    </dsp:sp>
    <dsp:sp modelId="{6C7A0021-278C-448A-9B29-60F7DCADD761}">
      <dsp:nvSpPr>
        <dsp:cNvPr id="0" name=""/>
        <dsp:cNvSpPr/>
      </dsp:nvSpPr>
      <dsp:spPr>
        <a:xfrm>
          <a:off x="0" y="2407964"/>
          <a:ext cx="4629150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440153-37B3-44BC-A891-6CDD98A9347D}">
      <dsp:nvSpPr>
        <dsp:cNvPr id="0" name=""/>
        <dsp:cNvSpPr/>
      </dsp:nvSpPr>
      <dsp:spPr>
        <a:xfrm>
          <a:off x="220381" y="1518903"/>
          <a:ext cx="4407633" cy="106618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2480" tIns="0" rIns="12248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Целостное мировоззрение, общая эрудиция, творческое мышление, рыночная конкурентоспособность   </a:t>
          </a:r>
        </a:p>
      </dsp:txBody>
      <dsp:txXfrm>
        <a:off x="220381" y="1518903"/>
        <a:ext cx="4407633" cy="1066180"/>
      </dsp:txXfrm>
    </dsp:sp>
    <dsp:sp modelId="{2BD0C60A-1DB5-44BA-8031-0B1F25C19C14}">
      <dsp:nvSpPr>
        <dsp:cNvPr id="0" name=""/>
        <dsp:cNvSpPr/>
      </dsp:nvSpPr>
      <dsp:spPr>
        <a:xfrm>
          <a:off x="0" y="4143923"/>
          <a:ext cx="4629150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DDCF99-9238-4F4A-9569-EAF002C061DB}">
      <dsp:nvSpPr>
        <dsp:cNvPr id="0" name=""/>
        <dsp:cNvSpPr/>
      </dsp:nvSpPr>
      <dsp:spPr>
        <a:xfrm>
          <a:off x="220155" y="2775164"/>
          <a:ext cx="4407427" cy="1545878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2480" tIns="0" rIns="12248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Формирование принципов патриотизма и национально-культурной идентичности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i="0" kern="1200" dirty="0"/>
            <a:t>Формирование ценностей, основ целеполагания и анализа профедеятельности, основ </a:t>
          </a:r>
          <a:r>
            <a:rPr lang="ru-RU" sz="1600" i="0" kern="1200" dirty="0" err="1"/>
            <a:t>проф</a:t>
          </a:r>
          <a:r>
            <a:rPr lang="ru-RU" sz="1600" kern="1200" dirty="0" err="1"/>
            <a:t>э</a:t>
          </a:r>
          <a:r>
            <a:rPr lang="ru-RU" sz="1600" i="0" kern="1200" dirty="0" err="1"/>
            <a:t>тики</a:t>
          </a:r>
          <a:endParaRPr lang="ru-RU" sz="1600" i="0" kern="1200" dirty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i="1" kern="1200" dirty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i="1" kern="1200" dirty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</dsp:txBody>
      <dsp:txXfrm>
        <a:off x="220155" y="2775164"/>
        <a:ext cx="4407427" cy="1545878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180A1E6-FEA0-4F3E-987F-78CE638FAFEE}">
      <dsp:nvSpPr>
        <dsp:cNvPr id="0" name=""/>
        <dsp:cNvSpPr/>
      </dsp:nvSpPr>
      <dsp:spPr>
        <a:xfrm>
          <a:off x="8" y="478377"/>
          <a:ext cx="2573713" cy="110906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Знание и навыки, необходимые для современного бизнес-</a:t>
          </a:r>
          <a:r>
            <a:rPr lang="ru-RU" sz="2000" kern="1200" dirty="0" err="1"/>
            <a:t>собщества</a:t>
          </a:r>
          <a:r>
            <a:rPr lang="ru-RU" sz="2000" kern="1200" dirty="0"/>
            <a:t> </a:t>
          </a:r>
        </a:p>
      </dsp:txBody>
      <dsp:txXfrm>
        <a:off x="8" y="478377"/>
        <a:ext cx="2573713" cy="1109062"/>
      </dsp:txXfrm>
    </dsp:sp>
    <dsp:sp modelId="{6B025E3A-33FB-46CA-BF83-C745260D48EB}">
      <dsp:nvSpPr>
        <dsp:cNvPr id="0" name=""/>
        <dsp:cNvSpPr/>
      </dsp:nvSpPr>
      <dsp:spPr>
        <a:xfrm>
          <a:off x="2792770" y="154890"/>
          <a:ext cx="2167849" cy="1730541"/>
        </a:xfrm>
        <a:prstGeom prst="rect">
          <a:avLst/>
        </a:prstGeom>
        <a:gradFill rotWithShape="0">
          <a:gsLst>
            <a:gs pos="0">
              <a:schemeClr val="accent2">
                <a:hueOff val="-363841"/>
                <a:satOff val="-20982"/>
                <a:lumOff val="2157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-363841"/>
                <a:satOff val="-20982"/>
                <a:lumOff val="2157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363841"/>
                <a:satOff val="-20982"/>
                <a:lumOff val="2157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/>
            <a:t>Обсуждение </a:t>
          </a:r>
          <a:r>
            <a:rPr lang="ru-RU" sz="1800" kern="1200" dirty="0" err="1"/>
            <a:t>профтем</a:t>
          </a:r>
          <a:r>
            <a:rPr lang="ru-RU" sz="1800" kern="1200" dirty="0"/>
            <a:t> с использованием языковых средств делового стиля   </a:t>
          </a:r>
        </a:p>
      </dsp:txBody>
      <dsp:txXfrm>
        <a:off x="2792770" y="154890"/>
        <a:ext cx="2167849" cy="1730541"/>
      </dsp:txXfrm>
    </dsp:sp>
    <dsp:sp modelId="{4921E480-0927-42C1-8930-CB4ABCC7C3D1}">
      <dsp:nvSpPr>
        <dsp:cNvPr id="0" name=""/>
        <dsp:cNvSpPr/>
      </dsp:nvSpPr>
      <dsp:spPr>
        <a:xfrm>
          <a:off x="204068" y="2114964"/>
          <a:ext cx="2167849" cy="1300709"/>
        </a:xfrm>
        <a:prstGeom prst="rect">
          <a:avLst/>
        </a:prstGeom>
        <a:gradFill rotWithShape="0">
          <a:gsLst>
            <a:gs pos="0">
              <a:schemeClr val="accent2">
                <a:hueOff val="-727682"/>
                <a:satOff val="-41964"/>
                <a:lumOff val="431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-727682"/>
                <a:satOff val="-41964"/>
                <a:lumOff val="431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727682"/>
                <a:satOff val="-41964"/>
                <a:lumOff val="431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Формирование вторичной языковой личности в рамках </a:t>
          </a:r>
          <a:r>
            <a:rPr lang="ru-RU" sz="1800" kern="1200" dirty="0" err="1"/>
            <a:t>проф</a:t>
          </a:r>
          <a:r>
            <a:rPr lang="ru-RU" sz="1800" kern="1200" dirty="0"/>
            <a:t> общения </a:t>
          </a:r>
        </a:p>
      </dsp:txBody>
      <dsp:txXfrm>
        <a:off x="204068" y="2114964"/>
        <a:ext cx="2167849" cy="1300709"/>
      </dsp:txXfrm>
    </dsp:sp>
    <dsp:sp modelId="{610B9503-3BED-4492-9A7A-73A3959B6D30}">
      <dsp:nvSpPr>
        <dsp:cNvPr id="0" name=""/>
        <dsp:cNvSpPr/>
      </dsp:nvSpPr>
      <dsp:spPr>
        <a:xfrm>
          <a:off x="2588702" y="2114964"/>
          <a:ext cx="2167849" cy="1300709"/>
        </a:xfrm>
        <a:prstGeom prst="rect">
          <a:avLst/>
        </a:prstGeom>
        <a:gradFill rotWithShape="0">
          <a:gsLst>
            <a:gs pos="0">
              <a:schemeClr val="accent2">
                <a:hueOff val="-1091522"/>
                <a:satOff val="-62946"/>
                <a:lumOff val="647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-1091522"/>
                <a:satOff val="-62946"/>
                <a:lumOff val="647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1091522"/>
                <a:satOff val="-62946"/>
                <a:lumOff val="647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Логическое и  творческое мышление </a:t>
          </a:r>
        </a:p>
      </dsp:txBody>
      <dsp:txXfrm>
        <a:off x="2588702" y="2114964"/>
        <a:ext cx="2167849" cy="1300709"/>
      </dsp:txXfrm>
    </dsp:sp>
    <dsp:sp modelId="{7DBC1084-EA7F-4D05-870E-051D63352695}">
      <dsp:nvSpPr>
        <dsp:cNvPr id="0" name=""/>
        <dsp:cNvSpPr/>
      </dsp:nvSpPr>
      <dsp:spPr>
        <a:xfrm>
          <a:off x="1396385" y="3632458"/>
          <a:ext cx="2167849" cy="992883"/>
        </a:xfrm>
        <a:prstGeom prst="rec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Тематические тексты, кейсы, аудио-видео материалы</a:t>
          </a:r>
        </a:p>
      </dsp:txBody>
      <dsp:txXfrm>
        <a:off x="1396385" y="3632458"/>
        <a:ext cx="2167849" cy="9928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1-21T08:52:50.786"/>
    </inkml:context>
    <inkml:brush xml:id="br0">
      <inkml:brushProperty name="width" value="0.4" units="cm"/>
      <inkml:brushProperty name="height" value="0.8" units="cm"/>
      <inkml:brushProperty name="color" value="#0069AF"/>
      <inkml:brushProperty name="tip" value="rectangle"/>
      <inkml:brushProperty name="rasterOp" value="maskPen"/>
      <inkml:brushProperty name="ignorePressure" value="1"/>
    </inkml:brush>
  </inkml:definitions>
  <inkml:trace contextRef="#ctx0" brushRef="#br0">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1-21T08:53:59.195"/>
    </inkml:context>
    <inkml:brush xml:id="br0">
      <inkml:brushProperty name="width" value="0.025" units="cm"/>
      <inkml:brushProperty name="height" value="0.15" units="cm"/>
      <inkml:brushProperty name="color" value="#FFFFFF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1-21T08:54:01.450"/>
    </inkml:context>
    <inkml:brush xml:id="br0">
      <inkml:brushProperty name="width" value="0.025" units="cm"/>
      <inkml:brushProperty name="height" value="0.15" units="cm"/>
      <inkml:brushProperty name="color" value="#FFFFFF"/>
      <inkml:brushProperty name="ignorePressure" value="1"/>
      <inkml:brushProperty name="inkEffects" value="pencil"/>
    </inkml:brush>
  </inkml:definitions>
  <inkml:trace contextRef="#ctx0" brushRef="#br0">1 22,'0'4,"0"4,0 5,0 4,0 2,0 2,3 1,2 4,0 1,-2-1,0 0,-1-9,-1-11,-1-13,0-10,0-5,3-2,6-2,3 5,1 2,2 0,1 0,6 0,2 3,1 4,0 4,-1 4,-1 2,-1 1,0 2,3-1,1 1,-4-3,-2-3,-1 1,0 1,0 1,1 0,0 1,1 1,0 0,0 0,0 0,0 0,1 0,-1 1,0-1,4 0,1 0,0 0,-1 0,-2 0,0 0,-1 0,0 0,3 0,0 3,1 2,-5 3,-2 4,-1 3,0 4,1 1,-3 1,-4-3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1-21T08:54:02.133"/>
    </inkml:context>
    <inkml:brush xml:id="br0">
      <inkml:brushProperty name="width" value="0.025" units="cm"/>
      <inkml:brushProperty name="height" value="0.15" units="cm"/>
      <inkml:brushProperty name="color" value="#FFFFFF"/>
      <inkml:brushProperty name="ignorePressure" value="1"/>
      <inkml:brushProperty name="inkEffects" value="pencil"/>
    </inkml:brush>
  </inkml:definitions>
  <inkml:trace contextRef="#ctx0" brushRef="#br0">0 1,'0'0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1-21T09:04:22.093"/>
    </inkml:context>
    <inkml:brush xml:id="br0">
      <inkml:brushProperty name="width" value="0.2" units="cm"/>
      <inkml:brushProperty name="height" value="0.4" units="cm"/>
      <inkml:brushProperty name="tip" value="rectangle"/>
      <inkml:brushProperty name="rasterOp" value="maskPen"/>
      <inkml:brushProperty name="ignorePressure" value="1"/>
    </inkml:brush>
  </inkml:definitions>
  <inkml:trace contextRef="#ctx0" brushRef="#br0">0 23,'21'-1,"-1"-1,27-6,-25 4,38-3,410 6,-227 3,2177-2,-2402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240ECC-788D-4B35-9155-C43E0615EA2B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A0F9FF-6ADA-4947-80A9-37795A969F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95357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A0F9FF-6ADA-4947-80A9-37795A969F63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743404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A0F9FF-6ADA-4947-80A9-37795A969F63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62084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73000491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40399581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42207628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54709908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33228234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67691973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4354567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83335242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46892058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60321084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44992521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6214AC-42D7-4112-B607-287FA1B3348F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D8E1EF-28A3-48B0-A2E7-28A1554736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87577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customXml" Target="../ink/ink5.xml"/><Relationship Id="rId3" Type="http://schemas.openxmlformats.org/officeDocument/2006/relationships/image" Target="../media/image4.png"/><Relationship Id="rId7" Type="http://schemas.openxmlformats.org/officeDocument/2006/relationships/customXml" Target="../ink/ink2.xml"/><Relationship Id="rId12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customXml" Target="../ink/ink4.xml"/><Relationship Id="rId5" Type="http://schemas.openxmlformats.org/officeDocument/2006/relationships/customXml" Target="../ink/ink1.xml"/><Relationship Id="rId10" Type="http://schemas.openxmlformats.org/officeDocument/2006/relationships/image" Target="../media/image8.png"/><Relationship Id="rId4" Type="http://schemas.openxmlformats.org/officeDocument/2006/relationships/image" Target="../media/image5.jpeg"/><Relationship Id="rId9" Type="http://schemas.openxmlformats.org/officeDocument/2006/relationships/customXml" Target="../ink/ink3.xml"/><Relationship Id="rId1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LVMilyaeva@fa.r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2565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0000"/>
          <a:stretch/>
        </p:blipFill>
        <p:spPr>
          <a:xfrm>
            <a:off x="642373" y="239367"/>
            <a:ext cx="3131127" cy="8160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1770" y="1645236"/>
            <a:ext cx="822045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Book Antiqua" panose="02040602050305030304" pitchFamily="18" charset="0"/>
              </a:rPr>
              <a:t>«</a:t>
            </a:r>
            <a:r>
              <a:rPr lang="ru-RU" sz="2400" b="1" dirty="0">
                <a:solidFill>
                  <a:schemeClr val="bg1"/>
                </a:solidFill>
                <a:latin typeface="Book Antiqua" panose="02040602050305030304" pitchFamily="18" charset="0"/>
              </a:rPr>
              <a:t>ИНОЯЗЫЧНОЕ ОБРАЗОВАНИЕ КАК ОСОБЫЙ ИНСТРУМЕНТ ФОРМИРИОВАНИИЯ УСПЕШНЫХ СПЕЦИАЛИСТОВ</a:t>
            </a:r>
            <a:r>
              <a:rPr lang="ru-RU" sz="2000" b="1" dirty="0">
                <a:solidFill>
                  <a:schemeClr val="bg1"/>
                </a:solidFill>
                <a:latin typeface="Book Antiqua" panose="02040602050305030304" pitchFamily="18" charset="0"/>
              </a:rPr>
              <a:t>»</a:t>
            </a:r>
            <a:endParaRPr lang="ru-RU" sz="3600" b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6570" y="1547442"/>
            <a:ext cx="4572000" cy="359605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814944" y="2445195"/>
            <a:ext cx="5514109" cy="3428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0" y="2554728"/>
            <a:ext cx="5514109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endParaRPr lang="ru-RU" dirty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endParaRPr lang="ru-RU" dirty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r>
              <a:rPr lang="ru-RU" dirty="0">
                <a:solidFill>
                  <a:schemeClr val="bg1"/>
                </a:solidFill>
                <a:latin typeface="Book Antiqua" panose="02040602050305030304" pitchFamily="18" charset="0"/>
              </a:rPr>
              <a:t>ДЕПАРТАМЕНТ АНГЛИЙСКОГО ЯЗЫКА И ПРОФЕССИОНАЛЬНОЙ КОММУНИКАЦИИ</a:t>
            </a:r>
            <a:endParaRPr lang="en-US" dirty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endParaRPr lang="en-US" dirty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r>
              <a:rPr lang="ru-RU" dirty="0">
                <a:solidFill>
                  <a:schemeClr val="bg1"/>
                </a:solidFill>
                <a:latin typeface="Book Antiqua" panose="02040602050305030304" pitchFamily="18" charset="0"/>
              </a:rPr>
              <a:t>Докладчик</a:t>
            </a:r>
            <a:r>
              <a:rPr lang="en-US" dirty="0">
                <a:solidFill>
                  <a:schemeClr val="bg1"/>
                </a:solidFill>
                <a:latin typeface="Book Antiqua" panose="02040602050305030304" pitchFamily="18" charset="0"/>
              </a:rPr>
              <a:t>: </a:t>
            </a:r>
            <a:r>
              <a:rPr lang="ru-RU" dirty="0">
                <a:solidFill>
                  <a:schemeClr val="bg1"/>
                </a:solidFill>
                <a:latin typeface="Book Antiqua" panose="02040602050305030304" pitchFamily="18" charset="0"/>
              </a:rPr>
              <a:t>Миляева Лариса Вячеславовна,</a:t>
            </a:r>
          </a:p>
          <a:p>
            <a:r>
              <a:rPr lang="ru-RU" dirty="0" err="1">
                <a:solidFill>
                  <a:schemeClr val="bg1"/>
                </a:solidFill>
                <a:latin typeface="Book Antiqua" panose="02040602050305030304" pitchFamily="18" charset="0"/>
              </a:rPr>
              <a:t>к.филол.н</a:t>
            </a:r>
            <a:r>
              <a:rPr lang="ru-RU" dirty="0">
                <a:solidFill>
                  <a:schemeClr val="bg1"/>
                </a:solidFill>
                <a:latin typeface="Book Antiqua" panose="02040602050305030304" pitchFamily="18" charset="0"/>
              </a:rPr>
              <a:t>., доцент. </a:t>
            </a:r>
          </a:p>
          <a:p>
            <a:endParaRPr lang="en-US" dirty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r>
              <a:rPr lang="ru-RU" dirty="0">
                <a:solidFill>
                  <a:schemeClr val="bg1"/>
                </a:solidFill>
                <a:latin typeface="Book Antiqua" panose="02040602050305030304" pitchFamily="18" charset="0"/>
              </a:rPr>
              <a:t/>
            </a:r>
            <a:br>
              <a:rPr lang="ru-RU" dirty="0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lang="ru-RU" dirty="0">
                <a:solidFill>
                  <a:schemeClr val="bg1"/>
                </a:solidFill>
                <a:latin typeface="Book Antiqua" panose="02040602050305030304" pitchFamily="18" charset="0"/>
              </a:rPr>
              <a:t/>
            </a:r>
            <a:br>
              <a:rPr lang="ru-RU" dirty="0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lang="ru-RU" dirty="0">
                <a:solidFill>
                  <a:schemeClr val="bg1"/>
                </a:solidFill>
                <a:latin typeface="Book Antiqua" panose="02040602050305030304" pitchFamily="18" charset="0"/>
              </a:rPr>
              <a:t/>
            </a:r>
            <a:br>
              <a:rPr lang="ru-RU" dirty="0">
                <a:solidFill>
                  <a:schemeClr val="bg1"/>
                </a:solidFill>
                <a:latin typeface="Book Antiqua" panose="02040602050305030304" pitchFamily="18" charset="0"/>
              </a:rPr>
            </a:br>
            <a:endParaRPr lang="ru-RU" dirty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endParaRPr lang="ru-RU" sz="1400" dirty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endParaRPr lang="ru-RU" sz="2800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8071203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3839" b="55757"/>
          <a:stretch/>
        </p:blipFill>
        <p:spPr>
          <a:xfrm>
            <a:off x="7268382" y="120987"/>
            <a:ext cx="1724227" cy="45843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68382" y="3668252"/>
            <a:ext cx="1875618" cy="1475248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69D7710E-ED86-4A4E-A571-1D4D187A91B9}"/>
              </a:ext>
            </a:extLst>
          </p:cNvPr>
          <p:cNvSpPr/>
          <p:nvPr/>
        </p:nvSpPr>
        <p:spPr>
          <a:xfrm>
            <a:off x="476972" y="913696"/>
            <a:ext cx="819005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i="1" u="sng" dirty="0">
                <a:solidFill>
                  <a:srgbClr val="256569"/>
                </a:solidFill>
                <a:latin typeface="Book Antiqua" panose="02040602050305030304" pitchFamily="18" charset="0"/>
              </a:rPr>
              <a:t>ДВЕ КУЛЬТУРЫ: ГУМАНТАРНАЯ И НАУЧНО-ТЕХНИИЧЕСКАЯ  </a:t>
            </a:r>
          </a:p>
          <a:p>
            <a:pPr algn="ctr">
              <a:lnSpc>
                <a:spcPct val="150000"/>
              </a:lnSpc>
            </a:pPr>
            <a:endParaRPr lang="ru-RU" b="1" i="1" u="sng" dirty="0">
              <a:solidFill>
                <a:srgbClr val="256569"/>
              </a:solidFill>
              <a:latin typeface="Book Antiqua" panose="02040602050305030304" pitchFamily="18" charset="0"/>
            </a:endParaRPr>
          </a:p>
          <a:p>
            <a:pPr algn="just">
              <a:lnSpc>
                <a:spcPct val="150000"/>
              </a:lnSpc>
            </a:pPr>
            <a:endParaRPr lang="ru-RU" dirty="0">
              <a:solidFill>
                <a:srgbClr val="256569"/>
              </a:solidFill>
              <a:latin typeface="Book Antiqua" panose="02040602050305030304" pitchFamily="18" charset="0"/>
            </a:endParaRPr>
          </a:p>
          <a:p>
            <a:pPr algn="just">
              <a:lnSpc>
                <a:spcPct val="150000"/>
              </a:lnSpc>
            </a:pPr>
            <a:endParaRPr lang="ru-RU" dirty="0"/>
          </a:p>
          <a:p>
            <a:endParaRPr lang="ru-RU" b="1" dirty="0">
              <a:solidFill>
                <a:srgbClr val="256569"/>
              </a:solidFill>
              <a:latin typeface="Book Antiqua" panose="02040602050305030304" pitchFamily="18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27CF3BAB-4DA4-9F42-B649-71CB179D3B99}"/>
              </a:ext>
            </a:extLst>
          </p:cNvPr>
          <p:cNvSpPr/>
          <p:nvPr/>
        </p:nvSpPr>
        <p:spPr>
          <a:xfrm>
            <a:off x="2598421" y="240254"/>
            <a:ext cx="44886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</a:rPr>
              <a:t>Цифровизация и глобализация 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1E90C202-E035-4EDD-9668-BF63E035F6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608772"/>
            <a:ext cx="6324600" cy="3557588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xmlns="" Requires="p14">
          <p:contentPart p14:bwMode="auto" r:id="rId5">
            <p14:nvContentPartPr>
              <p14:cNvPr id="7" name="Рукописный ввод 6">
                <a:extLst>
                  <a:ext uri="{FF2B5EF4-FFF2-40B4-BE49-F238E27FC236}">
                    <a16:creationId xmlns:a16="http://schemas.microsoft.com/office/drawing/2014/main" id="{17F9BFC4-6718-4407-A84F-D377E8F24A32}"/>
                  </a:ext>
                </a:extLst>
              </p14:cNvPr>
              <p14:cNvContentPartPr/>
              <p14:nvPr/>
            </p14:nvContentPartPr>
            <p14:xfrm>
              <a:off x="1973220" y="616980"/>
              <a:ext cx="360" cy="360"/>
            </p14:xfrm>
          </p:contentPart>
        </mc:Choice>
        <mc:Fallback>
          <p:pic>
            <p:nvPicPr>
              <p:cNvPr id="7" name="Рукописный ввод 6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17F9BFC4-6718-4407-A84F-D377E8F24A32}"/>
                  </a:ext>
                </a:extLst>
              </p:cNvPr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1901220" y="472980"/>
                <a:ext cx="144000" cy="28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xmlns="" Requires="p14 aink">
          <p:contentPart p14:bwMode="auto" r:id="rId7">
            <p14:nvContentPartPr>
              <p14:cNvPr id="17" name="Рукописный ввод 16">
                <a:extLst>
                  <a:ext uri="{FF2B5EF4-FFF2-40B4-BE49-F238E27FC236}">
                    <a16:creationId xmlns:a16="http://schemas.microsoft.com/office/drawing/2014/main" id="{C9A3A33C-AD97-4359-B2D2-05F4FB5A7EB0}"/>
                  </a:ext>
                </a:extLst>
              </p14:cNvPr>
              <p14:cNvContentPartPr/>
              <p14:nvPr/>
            </p14:nvContentPartPr>
            <p14:xfrm>
              <a:off x="5135460" y="2422740"/>
              <a:ext cx="360" cy="360"/>
            </p14:xfrm>
          </p:contentPart>
        </mc:Choice>
        <mc:Fallback>
          <p:pic>
            <p:nvPicPr>
              <p:cNvPr id="17" name="Рукописный ввод 16">
                <a:extLst>
                  <a:ext uri="{FF2B5EF4-FFF2-40B4-BE49-F238E27FC236}">
                    <a16:creationId xmlns:a16="http://schemas.microsoft.com/office/drawing/2014/main" xmlns="" xmlns:aink="http://schemas.microsoft.com/office/drawing/2016/ink" xmlns:p14="http://schemas.microsoft.com/office/powerpoint/2010/main" id="{C9A3A33C-AD97-4359-B2D2-05F4FB5A7EB0}"/>
                  </a:ext>
                </a:extLst>
              </p:cNvPr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5131140" y="2395740"/>
                <a:ext cx="9000" cy="5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xmlns="" Requires="p14 aink">
          <p:contentPart p14:bwMode="auto" r:id="rId9">
            <p14:nvContentPartPr>
              <p14:cNvPr id="18" name="Рукописный ввод 17">
                <a:extLst>
                  <a:ext uri="{FF2B5EF4-FFF2-40B4-BE49-F238E27FC236}">
                    <a16:creationId xmlns:a16="http://schemas.microsoft.com/office/drawing/2014/main" id="{5DA055E4-FA71-4ADA-A384-89CF2E4B7832}"/>
                  </a:ext>
                </a:extLst>
              </p14:cNvPr>
              <p14:cNvContentPartPr/>
              <p14:nvPr/>
            </p14:nvContentPartPr>
            <p14:xfrm>
              <a:off x="5135460" y="2414820"/>
              <a:ext cx="370080" cy="91440"/>
            </p14:xfrm>
          </p:contentPart>
        </mc:Choice>
        <mc:Fallback>
          <p:pic>
            <p:nvPicPr>
              <p:cNvPr id="18" name="Рукописный ввод 17">
                <a:extLst>
                  <a:ext uri="{FF2B5EF4-FFF2-40B4-BE49-F238E27FC236}">
                    <a16:creationId xmlns:a16="http://schemas.microsoft.com/office/drawing/2014/main" xmlns="" xmlns:aink="http://schemas.microsoft.com/office/drawing/2016/ink" xmlns:p14="http://schemas.microsoft.com/office/powerpoint/2010/main" id="{5DA055E4-FA71-4ADA-A384-89CF2E4B7832}"/>
                  </a:ext>
                </a:extLst>
              </p:cNvPr>
              <p:cNvPicPr/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5131140" y="2388180"/>
                <a:ext cx="378720" cy="14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xmlns="" Requires="p14 aink">
          <p:contentPart p14:bwMode="auto" r:id="rId11">
            <p14:nvContentPartPr>
              <p14:cNvPr id="19" name="Рукописный ввод 18">
                <a:extLst>
                  <a:ext uri="{FF2B5EF4-FFF2-40B4-BE49-F238E27FC236}">
                    <a16:creationId xmlns:a16="http://schemas.microsoft.com/office/drawing/2014/main" id="{C65D5FFD-6F0D-4DC4-94EC-D180D6933AC9}"/>
                  </a:ext>
                </a:extLst>
              </p14:cNvPr>
              <p14:cNvContentPartPr/>
              <p14:nvPr/>
            </p14:nvContentPartPr>
            <p14:xfrm>
              <a:off x="5303580" y="2445420"/>
              <a:ext cx="360" cy="360"/>
            </p14:xfrm>
          </p:contentPart>
        </mc:Choice>
        <mc:Fallback>
          <p:pic>
            <p:nvPicPr>
              <p:cNvPr id="19" name="Рукописный ввод 18">
                <a:extLst>
                  <a:ext uri="{FF2B5EF4-FFF2-40B4-BE49-F238E27FC236}">
                    <a16:creationId xmlns:a16="http://schemas.microsoft.com/office/drawing/2014/main" xmlns="" xmlns:aink="http://schemas.microsoft.com/office/drawing/2016/ink" xmlns:p14="http://schemas.microsoft.com/office/powerpoint/2010/main" id="{C65D5FFD-6F0D-4DC4-94EC-D180D6933AC9}"/>
                  </a:ext>
                </a:extLst>
              </p:cNvPr>
              <p:cNvPicPr/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5299260" y="2418780"/>
                <a:ext cx="9000" cy="5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13">
            <p14:nvContentPartPr>
              <p14:cNvPr id="66" name="Рукописный ввод 65">
                <a:extLst>
                  <a:ext uri="{FF2B5EF4-FFF2-40B4-BE49-F238E27FC236}">
                    <a16:creationId xmlns:a16="http://schemas.microsoft.com/office/drawing/2014/main" id="{CC212562-4587-46DE-93EF-66D05EEFAE6E}"/>
                  </a:ext>
                </a:extLst>
              </p14:cNvPr>
              <p14:cNvContentPartPr/>
              <p14:nvPr/>
            </p14:nvContentPartPr>
            <p14:xfrm>
              <a:off x="5143380" y="2490780"/>
              <a:ext cx="1195920" cy="8640"/>
            </p14:xfrm>
          </p:contentPart>
        </mc:Choice>
        <mc:Fallback>
          <p:pic>
            <p:nvPicPr>
              <p:cNvPr id="66" name="Рукописный ввод 65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CC212562-4587-46DE-93EF-66D05EEFAE6E}"/>
                  </a:ext>
                </a:extLst>
              </p:cNvPr>
              <p:cNvPicPr/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5107380" y="2418780"/>
                <a:ext cx="1267560" cy="152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xmlns="" val="110304937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3839" b="55757"/>
          <a:stretch/>
        </p:blipFill>
        <p:spPr>
          <a:xfrm>
            <a:off x="7268382" y="120987"/>
            <a:ext cx="1724227" cy="45843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68382" y="3668253"/>
            <a:ext cx="1875618" cy="1475248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84A16200-A33F-F843-94C3-A8ACD0AE08A3}"/>
              </a:ext>
            </a:extLst>
          </p:cNvPr>
          <p:cNvSpPr/>
          <p:nvPr/>
        </p:nvSpPr>
        <p:spPr>
          <a:xfrm>
            <a:off x="398506" y="674051"/>
            <a:ext cx="8346988" cy="12978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i="1" dirty="0">
                <a:solidFill>
                  <a:srgbClr val="256569"/>
                </a:solidFill>
                <a:latin typeface="Book Antiqua" panose="02040602050305030304" pitchFamily="18" charset="0"/>
              </a:rPr>
              <a:t>ИЗМЕНЕНИЯ В ЦИФРОВУЮ ЭПОХУ</a:t>
            </a:r>
          </a:p>
          <a:p>
            <a:pPr algn="just">
              <a:lnSpc>
                <a:spcPct val="150000"/>
              </a:lnSpc>
            </a:pPr>
            <a:endParaRPr lang="ru-RU" dirty="0">
              <a:solidFill>
                <a:srgbClr val="256569"/>
              </a:solidFill>
              <a:latin typeface="Book Antiqua" panose="020406020503050303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dirty="0">
              <a:solidFill>
                <a:srgbClr val="256569"/>
              </a:solidFill>
              <a:latin typeface="Book Antiqua" panose="02040602050305030304" pitchFamily="18" charset="0"/>
            </a:endParaRPr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xmlns="" id="{C1EF8FCF-B924-443A-8B4E-C77D37E3A91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782420138"/>
              </p:ext>
            </p:extLst>
          </p:nvPr>
        </p:nvGraphicFramePr>
        <p:xfrm>
          <a:off x="922020" y="228600"/>
          <a:ext cx="7322820" cy="44148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xmlns="" val="1717692475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BB3ACB40-B238-4FEE-86AA-FB4F54EA9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60" y="0"/>
            <a:ext cx="3230880" cy="1543050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00B050"/>
                </a:solidFill>
              </a:rPr>
              <a:t>ГУМАНИТАРИЗАЦИЯ</a:t>
            </a:r>
            <a:br>
              <a:rPr lang="ru-RU" sz="2800" b="1" dirty="0">
                <a:solidFill>
                  <a:srgbClr val="00B050"/>
                </a:solidFill>
              </a:rPr>
            </a:br>
            <a:r>
              <a:rPr lang="ru-RU" sz="2800" b="1" dirty="0">
                <a:solidFill>
                  <a:srgbClr val="00B050"/>
                </a:solidFill>
              </a:rPr>
              <a:t>ВЫСШЕГО ОБРАЗОВАНИЯ </a:t>
            </a:r>
          </a:p>
        </p:txBody>
      </p:sp>
      <p:graphicFrame>
        <p:nvGraphicFramePr>
          <p:cNvPr id="10" name="Объект 9">
            <a:extLst>
              <a:ext uri="{FF2B5EF4-FFF2-40B4-BE49-F238E27FC236}">
                <a16:creationId xmlns:a16="http://schemas.microsoft.com/office/drawing/2014/main" xmlns="" id="{F8A4F014-EDAE-4014-BA47-3B7B08AA19B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78771787"/>
              </p:ext>
            </p:extLst>
          </p:nvPr>
        </p:nvGraphicFramePr>
        <p:xfrm>
          <a:off x="3887788" y="320040"/>
          <a:ext cx="4629150" cy="4450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Текст 8">
            <a:extLst>
              <a:ext uri="{FF2B5EF4-FFF2-40B4-BE49-F238E27FC236}">
                <a16:creationId xmlns:a16="http://schemas.microsoft.com/office/drawing/2014/main" xmlns="" id="{E4991061-B8D9-4495-9161-E7AD4633F6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6700" y="1708150"/>
            <a:ext cx="3312319" cy="3061970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ru-RU" sz="2000" b="1" i="1" dirty="0">
                <a:solidFill>
                  <a:srgbClr val="00B050"/>
                </a:solidFill>
              </a:rPr>
              <a:t>Социально-гуманитарные </a:t>
            </a:r>
          </a:p>
          <a:p>
            <a:pPr algn="ctr"/>
            <a:r>
              <a:rPr lang="ru-RU" sz="2000" b="1" i="1" dirty="0">
                <a:solidFill>
                  <a:srgbClr val="00B050"/>
                </a:solidFill>
              </a:rPr>
              <a:t>дисциплины</a:t>
            </a:r>
          </a:p>
          <a:p>
            <a:pPr algn="ctr"/>
            <a:endParaRPr lang="ru-RU" sz="2000" b="1" i="1" dirty="0">
              <a:solidFill>
                <a:srgbClr val="00B050"/>
              </a:solidFill>
            </a:endParaRPr>
          </a:p>
          <a:p>
            <a:pPr algn="ctr"/>
            <a:endParaRPr lang="ru-RU" sz="2000" b="1" i="1" dirty="0">
              <a:solidFill>
                <a:srgbClr val="00B050"/>
              </a:solidFill>
            </a:endParaRPr>
          </a:p>
          <a:p>
            <a:pPr algn="ctr"/>
            <a:endParaRPr lang="ru-RU" sz="2000" b="1" i="1" dirty="0">
              <a:solidFill>
                <a:srgbClr val="00B050"/>
              </a:solidFill>
            </a:endParaRPr>
          </a:p>
          <a:p>
            <a:pPr algn="ctr"/>
            <a:endParaRPr lang="ru-RU" sz="2000" b="1" i="1" dirty="0">
              <a:solidFill>
                <a:srgbClr val="00B050"/>
              </a:solidFill>
            </a:endParaRPr>
          </a:p>
          <a:p>
            <a:pPr algn="ctr"/>
            <a:r>
              <a:rPr lang="ru-RU" sz="2000" b="1" i="1" dirty="0">
                <a:solidFill>
                  <a:srgbClr val="00B050"/>
                </a:solidFill>
              </a:rPr>
              <a:t>Квалифицированные </a:t>
            </a:r>
          </a:p>
          <a:p>
            <a:pPr algn="ctr"/>
            <a:r>
              <a:rPr lang="ru-RU" sz="2000" b="1" i="1" dirty="0">
                <a:solidFill>
                  <a:srgbClr val="00B050"/>
                </a:solidFill>
              </a:rPr>
              <a:t>Духовно и культурно развитые</a:t>
            </a:r>
          </a:p>
          <a:p>
            <a:pPr algn="ctr"/>
            <a:r>
              <a:rPr lang="ru-RU" sz="2000" b="1" i="1" dirty="0">
                <a:solidFill>
                  <a:srgbClr val="00B050"/>
                </a:solidFill>
              </a:rPr>
              <a:t>Специалисты нового поколения </a:t>
            </a:r>
          </a:p>
          <a:p>
            <a:pPr algn="ctr"/>
            <a:endParaRPr lang="en-US" sz="2000" b="1" i="1" dirty="0">
              <a:solidFill>
                <a:srgbClr val="00B050"/>
              </a:solidFill>
            </a:endParaRPr>
          </a:p>
          <a:p>
            <a:pPr algn="ctr"/>
            <a:endParaRPr lang="en-US" sz="2000" b="1" i="1" dirty="0">
              <a:solidFill>
                <a:srgbClr val="00B050"/>
              </a:solidFill>
            </a:endParaRPr>
          </a:p>
          <a:p>
            <a:pPr algn="ctr"/>
            <a:endParaRPr lang="en-US" sz="2000" b="1" i="1" dirty="0">
              <a:solidFill>
                <a:srgbClr val="00B050"/>
              </a:solidFill>
            </a:endParaRPr>
          </a:p>
          <a:p>
            <a:endParaRPr lang="en-US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12" name="Стрелка: изогнутая влево 11">
            <a:extLst>
              <a:ext uri="{FF2B5EF4-FFF2-40B4-BE49-F238E27FC236}">
                <a16:creationId xmlns:a16="http://schemas.microsoft.com/office/drawing/2014/main" xmlns="" id="{8EA58A8F-98FE-48BB-AE74-9B335C097297}"/>
              </a:ext>
            </a:extLst>
          </p:cNvPr>
          <p:cNvSpPr/>
          <p:nvPr/>
        </p:nvSpPr>
        <p:spPr>
          <a:xfrm>
            <a:off x="2971800" y="2689860"/>
            <a:ext cx="388620" cy="79629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Стрелка: изогнутая вправо 12">
            <a:extLst>
              <a:ext uri="{FF2B5EF4-FFF2-40B4-BE49-F238E27FC236}">
                <a16:creationId xmlns:a16="http://schemas.microsoft.com/office/drawing/2014/main" xmlns="" id="{105BB4D3-FC6E-426E-84A9-18EAF709327B}"/>
              </a:ext>
            </a:extLst>
          </p:cNvPr>
          <p:cNvSpPr/>
          <p:nvPr/>
        </p:nvSpPr>
        <p:spPr>
          <a:xfrm>
            <a:off x="571500" y="2689860"/>
            <a:ext cx="388620" cy="79629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2353207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Объект 8">
            <a:extLst>
              <a:ext uri="{FF2B5EF4-FFF2-40B4-BE49-F238E27FC236}">
                <a16:creationId xmlns:a16="http://schemas.microsoft.com/office/drawing/2014/main" xmlns="" id="{F1F4E73E-4198-457A-BFE6-F3A21D3E373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195061043"/>
              </p:ext>
            </p:extLst>
          </p:nvPr>
        </p:nvGraphicFramePr>
        <p:xfrm>
          <a:off x="3901440" y="167640"/>
          <a:ext cx="4960620" cy="47929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78AE4B7E-5303-43F9-A43A-C5841F8324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81940" y="777240"/>
            <a:ext cx="3619500" cy="3624501"/>
          </a:xfrm>
        </p:spPr>
        <p:txBody>
          <a:bodyPr/>
          <a:lstStyle/>
          <a:p>
            <a:pPr algn="ctr"/>
            <a:endParaRPr lang="ru-RU" sz="2800" b="1" dirty="0">
              <a:solidFill>
                <a:srgbClr val="00B050"/>
              </a:solidFill>
              <a:latin typeface="Calibri Light"/>
              <a:ea typeface="+mj-ea"/>
              <a:cs typeface="+mj-cs"/>
            </a:endParaRPr>
          </a:p>
          <a:p>
            <a:pPr algn="ctr"/>
            <a:endParaRPr lang="ru-RU" sz="2800" b="1" dirty="0">
              <a:solidFill>
                <a:srgbClr val="00B050"/>
              </a:solidFill>
              <a:latin typeface="Calibri Light"/>
              <a:ea typeface="+mj-ea"/>
              <a:cs typeface="+mj-cs"/>
            </a:endParaRPr>
          </a:p>
          <a:p>
            <a:r>
              <a:rPr lang="ru-RU" sz="2800" b="1" i="1" dirty="0">
                <a:solidFill>
                  <a:schemeClr val="accent6"/>
                </a:solidFill>
              </a:rPr>
              <a:t>КОММУНИКАТИВНАЯ  </a:t>
            </a:r>
          </a:p>
          <a:p>
            <a:r>
              <a:rPr lang="ru-RU" sz="2800" b="1" i="1" dirty="0">
                <a:solidFill>
                  <a:schemeClr val="accent6"/>
                </a:solidFill>
              </a:rPr>
              <a:t>КОМПЕТЕНЦИЯ </a:t>
            </a:r>
          </a:p>
          <a:p>
            <a:r>
              <a:rPr lang="ru-RU" sz="2800" b="1" i="1" dirty="0">
                <a:solidFill>
                  <a:schemeClr val="accent6"/>
                </a:solidFill>
              </a:rPr>
              <a:t>И ЯЗЫКОВАЯ ЛИЧНОСТЬ</a:t>
            </a:r>
          </a:p>
        </p:txBody>
      </p:sp>
    </p:spTree>
    <p:extLst>
      <p:ext uri="{BB962C8B-B14F-4D97-AF65-F5344CB8AC3E}">
        <p14:creationId xmlns:p14="http://schemas.microsoft.com/office/powerpoint/2010/main" xmlns="" val="1273738561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59EAE8CB-302A-4BC4-BC72-FB6495303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699" cy="61793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xmlns="" id="{3B441104-4405-411E-B05F-DA00576EFE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548640"/>
            <a:ext cx="3868340" cy="441198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000" dirty="0">
              <a:solidFill>
                <a:srgbClr val="00B050"/>
              </a:solidFill>
            </a:endParaRPr>
          </a:p>
          <a:p>
            <a:pPr>
              <a:buFontTx/>
              <a:buChar char="-"/>
            </a:pPr>
            <a:endParaRPr lang="ru-RU" sz="2000" dirty="0">
              <a:solidFill>
                <a:srgbClr val="00B050"/>
              </a:solidFill>
            </a:endParaRPr>
          </a:p>
          <a:p>
            <a:endParaRPr lang="ru-RU" dirty="0">
              <a:solidFill>
                <a:srgbClr val="00B050"/>
              </a:solidFill>
            </a:endParaRPr>
          </a:p>
          <a:p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2" name="Объект 1">
            <a:extLst>
              <a:ext uri="{FF2B5EF4-FFF2-40B4-BE49-F238E27FC236}">
                <a16:creationId xmlns:a16="http://schemas.microsoft.com/office/drawing/2014/main" xmlns="" id="{06A9C181-DEC3-4C82-827B-8CA003F2A5AA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563467" y="160062"/>
            <a:ext cx="3887788" cy="253372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2C0001A7-884F-4234-9625-061F12953F0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2062" y="102757"/>
            <a:ext cx="4176122" cy="259102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43E70C53-86FC-41D7-8C30-56C34B75D8D0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0504" y="2754630"/>
            <a:ext cx="4433586" cy="222880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102A6D62-A0ED-4043-BDD5-D1364095E717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78704" y="2754630"/>
            <a:ext cx="4121253" cy="2316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5683472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DD99476-269A-46E5-AC8C-309D72DA0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rgbClr val="00B050"/>
                </a:solidFill>
              </a:rPr>
              <a:t>Знания и навыки цифрового общества 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9447962B-84AF-4A3A-886B-8B154453DA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181100"/>
            <a:ext cx="4300298" cy="3764280"/>
          </a:xfrm>
        </p:spPr>
        <p:txBody>
          <a:bodyPr>
            <a:normAutofit lnSpcReduction="10000"/>
          </a:bodyPr>
          <a:lstStyle/>
          <a:p>
            <a:r>
              <a:rPr lang="ru-RU" i="1" dirty="0">
                <a:solidFill>
                  <a:srgbClr val="00B050"/>
                </a:solidFill>
              </a:rPr>
              <a:t>Коммуникативные   навыки </a:t>
            </a:r>
          </a:p>
          <a:p>
            <a:r>
              <a:rPr lang="ru-RU" i="1" dirty="0">
                <a:solidFill>
                  <a:srgbClr val="00B050"/>
                </a:solidFill>
              </a:rPr>
              <a:t>Умение самостоятельно учиться</a:t>
            </a:r>
          </a:p>
          <a:p>
            <a:r>
              <a:rPr lang="ru-RU" i="1" dirty="0">
                <a:solidFill>
                  <a:srgbClr val="00B050"/>
                </a:solidFill>
              </a:rPr>
              <a:t>Работа в команде </a:t>
            </a:r>
          </a:p>
          <a:p>
            <a:r>
              <a:rPr lang="ru-RU" i="1" dirty="0">
                <a:solidFill>
                  <a:srgbClr val="00B050"/>
                </a:solidFill>
              </a:rPr>
              <a:t>Развитие мышления </a:t>
            </a:r>
          </a:p>
          <a:p>
            <a:r>
              <a:rPr lang="ru-RU" i="1" dirty="0">
                <a:solidFill>
                  <a:srgbClr val="00B050"/>
                </a:solidFill>
              </a:rPr>
              <a:t>Цифровые навыки </a:t>
            </a:r>
          </a:p>
          <a:p>
            <a:endParaRPr lang="ru-RU" i="1" dirty="0">
              <a:solidFill>
                <a:srgbClr val="00B050"/>
              </a:solidFill>
            </a:endParaRP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7F4C2980-A859-4541-BEBD-C114413C22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1" y="1181100"/>
            <a:ext cx="3887391" cy="3962400"/>
          </a:xfrm>
        </p:spPr>
        <p:txBody>
          <a:bodyPr>
            <a:normAutofit lnSpcReduction="10000"/>
          </a:bodyPr>
          <a:lstStyle/>
          <a:p>
            <a:r>
              <a:rPr lang="ru-RU" sz="2400" b="1" i="1" dirty="0">
                <a:solidFill>
                  <a:srgbClr val="00B050"/>
                </a:solidFill>
              </a:rPr>
              <a:t>Дискуссии, обсуждение текстов, выражение мнения</a:t>
            </a:r>
            <a:endParaRPr lang="ru-RU" sz="2400" b="1" dirty="0">
              <a:solidFill>
                <a:srgbClr val="00B050"/>
              </a:solidFill>
            </a:endParaRPr>
          </a:p>
          <a:p>
            <a:r>
              <a:rPr lang="ru-RU" sz="2400" b="1" i="1" dirty="0">
                <a:solidFill>
                  <a:srgbClr val="00B050"/>
                </a:solidFill>
              </a:rPr>
              <a:t>Задания для </a:t>
            </a:r>
            <a:r>
              <a:rPr lang="ru-RU" sz="2400" b="1" i="1" dirty="0" err="1">
                <a:solidFill>
                  <a:srgbClr val="00B050"/>
                </a:solidFill>
              </a:rPr>
              <a:t>с.р</a:t>
            </a:r>
            <a:r>
              <a:rPr lang="ru-RU" sz="2400" b="1" i="1" dirty="0">
                <a:solidFill>
                  <a:srgbClr val="00B050"/>
                </a:solidFill>
              </a:rPr>
              <a:t>.: чтение статей, интернет исследование </a:t>
            </a:r>
          </a:p>
          <a:p>
            <a:r>
              <a:rPr lang="ru-RU" sz="2400" b="1" i="1" dirty="0">
                <a:solidFill>
                  <a:srgbClr val="00B050"/>
                </a:solidFill>
              </a:rPr>
              <a:t>Работа в группах</a:t>
            </a:r>
          </a:p>
          <a:p>
            <a:r>
              <a:rPr lang="ru-RU" sz="2400" b="1" i="1" dirty="0">
                <a:solidFill>
                  <a:srgbClr val="00B050"/>
                </a:solidFill>
              </a:rPr>
              <a:t>Кейс обучение, работа  с визуальным  рядом</a:t>
            </a:r>
          </a:p>
          <a:p>
            <a:r>
              <a:rPr lang="ru-RU" sz="2400" b="1" i="1" dirty="0">
                <a:solidFill>
                  <a:srgbClr val="00B050"/>
                </a:solidFill>
              </a:rPr>
              <a:t>Он-лайн обучение, работа с </a:t>
            </a:r>
            <a:r>
              <a:rPr lang="ru-RU" sz="2400" b="1" i="1" dirty="0" err="1">
                <a:solidFill>
                  <a:srgbClr val="00B050"/>
                </a:solidFill>
              </a:rPr>
              <a:t>иинтернетом</a:t>
            </a:r>
            <a:endParaRPr lang="ru-RU" sz="2400" b="1" i="1" dirty="0">
              <a:solidFill>
                <a:srgbClr val="00B050"/>
              </a:solidFill>
            </a:endParaRPr>
          </a:p>
          <a:p>
            <a:endParaRPr lang="ru-RU" sz="2400" b="1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6946928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629F6A5-9ACA-4D3E-95C5-EE5E2BA4E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632935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solidFill>
                  <a:srgbClr val="00B050"/>
                </a:solidFill>
              </a:rPr>
              <a:t>Выводы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96403F0-DE1F-4235-B716-41F9BEF8F3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906780"/>
            <a:ext cx="7886700" cy="370331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>
                <a:solidFill>
                  <a:srgbClr val="00B050"/>
                </a:solidFill>
              </a:rPr>
              <a:t>Иноязычное образование позволяет студентам достичь важных результатов обучения: </a:t>
            </a:r>
          </a:p>
          <a:p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i="1" dirty="0">
                <a:solidFill>
                  <a:srgbClr val="00B050"/>
                </a:solidFill>
              </a:rPr>
              <a:t>знания о человеческих культурах, физическом и природном мире; </a:t>
            </a:r>
          </a:p>
          <a:p>
            <a:r>
              <a:rPr lang="ru-RU" i="1" dirty="0">
                <a:solidFill>
                  <a:srgbClr val="00B050"/>
                </a:solidFill>
              </a:rPr>
              <a:t> развитие интеллектуальных и практические навыков; </a:t>
            </a:r>
          </a:p>
          <a:p>
            <a:r>
              <a:rPr lang="ru-RU" i="1" dirty="0">
                <a:solidFill>
                  <a:srgbClr val="00B050"/>
                </a:solidFill>
              </a:rPr>
              <a:t>формирование понятий личной и социальной ответственности; </a:t>
            </a:r>
          </a:p>
          <a:p>
            <a:r>
              <a:rPr lang="ru-RU" i="1" dirty="0">
                <a:solidFill>
                  <a:srgbClr val="00B050"/>
                </a:solidFill>
              </a:rPr>
              <a:t>разные виды обучения- интегративное, прикладное и т.д.. </a:t>
            </a:r>
          </a:p>
        </p:txBody>
      </p:sp>
    </p:spTree>
    <p:extLst>
      <p:ext uri="{BB962C8B-B14F-4D97-AF65-F5344CB8AC3E}">
        <p14:creationId xmlns:p14="http://schemas.microsoft.com/office/powerpoint/2010/main" xmlns="" val="682737146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3839" b="55757"/>
          <a:stretch/>
        </p:blipFill>
        <p:spPr>
          <a:xfrm>
            <a:off x="7208159" y="320884"/>
            <a:ext cx="1724227" cy="45843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68382" y="3668253"/>
            <a:ext cx="1875618" cy="1475248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9D30BCB-5A26-46E0-B2B8-C588F43996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827008"/>
          </a:xfrm>
        </p:spPr>
        <p:txBody>
          <a:bodyPr>
            <a:noAutofit/>
          </a:bodyPr>
          <a:lstStyle/>
          <a:p>
            <a:r>
              <a:rPr lang="ru-RU" sz="6600" b="1" i="1" dirty="0">
                <a:solidFill>
                  <a:srgbClr val="00B050"/>
                </a:solidFill>
              </a:rPr>
              <a:t>Спасибо за Внимание </a:t>
            </a:r>
          </a:p>
        </p:txBody>
      </p:sp>
      <p:sp>
        <p:nvSpPr>
          <p:cNvPr id="4" name="Подзаголовок 3">
            <a:extLst>
              <a:ext uri="{FF2B5EF4-FFF2-40B4-BE49-F238E27FC236}">
                <a16:creationId xmlns:a16="http://schemas.microsoft.com/office/drawing/2014/main" xmlns="" id="{277BE53D-D01A-44E9-8B1A-D184CCD64A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1731233"/>
            <a:ext cx="6858000" cy="3237007"/>
          </a:xfrm>
        </p:spPr>
        <p:txBody>
          <a:bodyPr>
            <a:normAutofit/>
          </a:bodyPr>
          <a:lstStyle/>
          <a:p>
            <a:pPr algn="l"/>
            <a:endParaRPr lang="ru-RU" i="1" dirty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ru-RU" i="1" dirty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r>
              <a:rPr lang="ru-RU" i="1" dirty="0">
                <a:solidFill>
                  <a:schemeClr val="accent6">
                    <a:lumMod val="50000"/>
                  </a:schemeClr>
                </a:solidFill>
              </a:rPr>
              <a:t>Контакты:</a:t>
            </a:r>
          </a:p>
          <a:p>
            <a:pPr algn="l"/>
            <a:r>
              <a:rPr lang="ru-RU" i="1" dirty="0">
                <a:solidFill>
                  <a:schemeClr val="accent6">
                    <a:lumMod val="50000"/>
                  </a:schemeClr>
                </a:solidFill>
              </a:rPr>
              <a:t> Л.В. Миляева  </a:t>
            </a:r>
            <a:r>
              <a:rPr lang="en-US" sz="1800" i="1" dirty="0">
                <a:solidFill>
                  <a:schemeClr val="accent6">
                    <a:lumMod val="50000"/>
                  </a:schemeClr>
                </a:solidFill>
                <a:hlinkClick r:id="rId4"/>
              </a:rPr>
              <a:t>LVMilyaeva@fa.ru</a:t>
            </a:r>
            <a:r>
              <a:rPr lang="en-US" sz="1800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000" i="1" dirty="0">
                <a:solidFill>
                  <a:schemeClr val="accent6">
                    <a:lumMod val="50000"/>
                  </a:schemeClr>
                </a:solidFill>
              </a:rPr>
              <a:t>– </a:t>
            </a:r>
            <a:r>
              <a:rPr lang="ru-RU" sz="2000" i="1" dirty="0">
                <a:solidFill>
                  <a:schemeClr val="accent6">
                    <a:lumMod val="50000"/>
                  </a:schemeClr>
                </a:solidFill>
              </a:rPr>
              <a:t>доцент ДАЯиПК, </a:t>
            </a:r>
            <a:r>
              <a:rPr lang="ru-RU" sz="2000" i="1" dirty="0" err="1">
                <a:solidFill>
                  <a:schemeClr val="accent6">
                    <a:lumMod val="50000"/>
                  </a:schemeClr>
                </a:solidFill>
              </a:rPr>
              <a:t>к.филол.н</a:t>
            </a:r>
            <a:r>
              <a:rPr lang="ru-RU" sz="2000" i="1" dirty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endParaRPr lang="ru-RU" sz="2000" i="1" dirty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endParaRPr lang="ru-RU" sz="2000" i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5083090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D152A4D475B3F94B9A44EC35E28A4960" ma:contentTypeVersion="1" ma:contentTypeDescription="Создание документа." ma:contentTypeScope="" ma:versionID="46f56e486521e51090bd96ea8df1194b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2a10c82831e5d625bbb0173136b0368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Дата начала расписания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Дата окончания расписания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FE14FB3A-98B0-4541-A9B6-6A9A9A4E971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01F834A-76E6-4828-A761-3403309F8AD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7F78A8B-7EE1-459B-81DE-8E382C3F86C9}">
  <ds:schemaRefs>
    <ds:schemaRef ds:uri="http://schemas.microsoft.com/office/2006/metadata/properties"/>
    <ds:schemaRef ds:uri="http://purl.org/dc/terms/"/>
    <ds:schemaRef ds:uri="http://schemas.microsoft.com/sharepoint/v3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4889</TotalTime>
  <Words>273</Words>
  <Application>Microsoft Office PowerPoint</Application>
  <PresentationFormat>Экран (16:9)</PresentationFormat>
  <Paragraphs>83</Paragraphs>
  <Slides>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Office Theme</vt:lpstr>
      <vt:lpstr>Слайд 1</vt:lpstr>
      <vt:lpstr>Слайд 2</vt:lpstr>
      <vt:lpstr>Слайд 3</vt:lpstr>
      <vt:lpstr>ГУМАНИТАРИЗАЦИЯ ВЫСШЕГО ОБРАЗОВАНИЯ </vt:lpstr>
      <vt:lpstr>Слайд 5</vt:lpstr>
      <vt:lpstr>  </vt:lpstr>
      <vt:lpstr>Знания и навыки цифрового общества </vt:lpstr>
      <vt:lpstr>Выводы</vt:lpstr>
      <vt:lpstr>Спасибо за Внимание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Левшин Михаил Алексеевич</dc:creator>
  <cp:lastModifiedBy>PaskachevaHA</cp:lastModifiedBy>
  <cp:revision>105</cp:revision>
  <dcterms:created xsi:type="dcterms:W3CDTF">2020-12-01T13:17:53Z</dcterms:created>
  <dcterms:modified xsi:type="dcterms:W3CDTF">2022-02-25T09:25:40Z</dcterms:modified>
</cp:coreProperties>
</file>