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09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01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5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63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44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209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71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21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46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751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58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514F1-EB64-4D7C-869A-1EEF19766088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EEEE2-BBA0-48DD-B4A1-0207852D4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2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dirty="0" err="1" smtClean="0"/>
              <a:t>Кракович</a:t>
            </a:r>
            <a:r>
              <a:rPr lang="ru-RU" dirty="0" smtClean="0"/>
              <a:t> В.Б.</a:t>
            </a:r>
            <a:br>
              <a:rPr lang="ru-RU" dirty="0" smtClean="0"/>
            </a:br>
            <a:r>
              <a:rPr lang="en-US" dirty="0" smtClean="0"/>
              <a:t>PhD </a:t>
            </a:r>
            <a:br>
              <a:rPr lang="en-US" dirty="0" smtClean="0"/>
            </a:br>
            <a:r>
              <a:rPr lang="ru-RU" dirty="0" smtClean="0"/>
              <a:t>РГГУ</a:t>
            </a:r>
            <a:br>
              <a:rPr lang="ru-RU" dirty="0" smtClean="0"/>
            </a:br>
            <a:r>
              <a:rPr lang="ru-RU" dirty="0" smtClean="0"/>
              <a:t>кафедра иностранных языков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361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dirty="0" smtClean="0"/>
              <a:t>В выражении </a:t>
            </a:r>
            <a:r>
              <a:rPr lang="en-US" dirty="0" smtClean="0"/>
              <a:t>SOME BUT NOT ALL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слово </a:t>
            </a:r>
            <a:r>
              <a:rPr lang="en-US" dirty="0" smtClean="0"/>
              <a:t>SOME </a:t>
            </a:r>
            <a:r>
              <a:rPr lang="ru-RU" dirty="0" smtClean="0"/>
              <a:t>теряет свое значение МЕНЬШЕ ПОЛОВИНЫ и приобретает значение </a:t>
            </a:r>
            <a:r>
              <a:rPr lang="en-US" dirty="0" smtClean="0"/>
              <a:t>MOST </a:t>
            </a:r>
            <a:r>
              <a:rPr lang="ru-RU" dirty="0" smtClean="0"/>
              <a:t>(то есть становится антонимом самому себе)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765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dirty="0" smtClean="0"/>
              <a:t>При этом выражение </a:t>
            </a:r>
            <a:r>
              <a:rPr lang="en-US" dirty="0" smtClean="0"/>
              <a:t>FEW IF ANY </a:t>
            </a:r>
            <a:r>
              <a:rPr lang="ru-RU" dirty="0" smtClean="0"/>
              <a:t>сохраняет за </a:t>
            </a:r>
            <a:r>
              <a:rPr lang="en-US" dirty="0" smtClean="0"/>
              <a:t>ANY </a:t>
            </a:r>
            <a:r>
              <a:rPr lang="ru-RU" dirty="0" smtClean="0"/>
              <a:t>значение ХОТЬ КТО-ТО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274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dirty="0" smtClean="0"/>
              <a:t>В предложениях, выражающих эмоциональную оценку, </a:t>
            </a:r>
            <a:r>
              <a:rPr lang="en-US" dirty="0" smtClean="0"/>
              <a:t>SOME </a:t>
            </a:r>
            <a:r>
              <a:rPr lang="ru-RU" dirty="0" smtClean="0"/>
              <a:t>может иметь противоположные значения: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372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en-US" dirty="0" smtClean="0"/>
              <a:t>That was SOME journey! (= very good)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356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en-US" dirty="0" smtClean="0"/>
              <a:t>Some friend he was! (=very bad)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2282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dirty="0" smtClean="0"/>
              <a:t>Вывод: категоризация и противопоставление </a:t>
            </a:r>
            <a:r>
              <a:rPr lang="en-US" dirty="0" smtClean="0"/>
              <a:t>SOME </a:t>
            </a:r>
            <a:r>
              <a:rPr lang="ru-RU" dirty="0" smtClean="0"/>
              <a:t>и </a:t>
            </a:r>
            <a:r>
              <a:rPr lang="en-US" dirty="0" smtClean="0"/>
              <a:t>ANY </a:t>
            </a:r>
            <a:r>
              <a:rPr lang="ru-RU" dirty="0" smtClean="0"/>
              <a:t>в преподавании языка сложнее, чем может представиться</a:t>
            </a:r>
            <a:r>
              <a:rPr lang="en-US" dirty="0" smtClean="0"/>
              <a:t>; </a:t>
            </a:r>
            <a:r>
              <a:rPr lang="ru-RU" dirty="0" smtClean="0"/>
              <a:t>в общих правилах</a:t>
            </a:r>
            <a:r>
              <a:rPr lang="ru-RU" dirty="0"/>
              <a:t> </a:t>
            </a:r>
            <a:r>
              <a:rPr lang="ru-RU" dirty="0" smtClean="0"/>
              <a:t>употребления есть как исключения, так и случаи, требующие дополнительных правил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842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b="1" dirty="0"/>
              <a:t>Лексические единицы </a:t>
            </a:r>
            <a:r>
              <a:rPr lang="en-US" b="1" dirty="0"/>
              <a:t>SOME</a:t>
            </a:r>
            <a:r>
              <a:rPr lang="ru-RU" b="1" dirty="0"/>
              <a:t> и </a:t>
            </a:r>
            <a:r>
              <a:rPr lang="en-US" b="1" dirty="0"/>
              <a:t>ANY</a:t>
            </a:r>
            <a:r>
              <a:rPr lang="ru-RU" b="1" dirty="0"/>
              <a:t>: их лексические значения и категоризация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096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dirty="0" smtClean="0"/>
              <a:t>Первый уровень обучения</a:t>
            </a:r>
            <a:r>
              <a:rPr lang="en-US" dirty="0" smtClean="0"/>
              <a:t> SOME </a:t>
            </a:r>
            <a:r>
              <a:rPr lang="ru-RU" dirty="0" smtClean="0"/>
              <a:t>и </a:t>
            </a:r>
            <a:r>
              <a:rPr lang="en-US" dirty="0" smtClean="0"/>
              <a:t>ANY – </a:t>
            </a:r>
            <a:r>
              <a:rPr lang="ru-RU" dirty="0" smtClean="0"/>
              <a:t>это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 </a:t>
            </a:r>
            <a:r>
              <a:rPr lang="en-US" dirty="0" smtClean="0"/>
              <a:t>SOME </a:t>
            </a:r>
            <a:r>
              <a:rPr lang="ru-RU" dirty="0" smtClean="0"/>
              <a:t>для повествовательных предложений</a:t>
            </a:r>
            <a:br>
              <a:rPr lang="ru-RU" dirty="0" smtClean="0"/>
            </a:br>
            <a:r>
              <a:rPr lang="en-US" dirty="0" smtClean="0"/>
              <a:t>2. ANY – </a:t>
            </a:r>
            <a:r>
              <a:rPr lang="ru-RU" dirty="0" smtClean="0"/>
              <a:t>для вопросов и отрицательных предложений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505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ru-RU" dirty="0" smtClean="0"/>
              <a:t>Однако это, разумеется, покрывает не все возможности использования этих единиц.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72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ANY </a:t>
            </a:r>
            <a:r>
              <a:rPr lang="ru-RU" dirty="0" smtClean="0"/>
              <a:t>в вопросах считается нейтральным словом: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Have you eaten any of the meat? – </a:t>
            </a:r>
            <a:r>
              <a:rPr lang="ru-RU" dirty="0" smtClean="0"/>
              <a:t>предполагается, что спрашивающий не знает ответа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Have you eaten some of the meat? – </a:t>
            </a:r>
            <a:r>
              <a:rPr lang="ru-RU" dirty="0" smtClean="0"/>
              <a:t>предполагается, что спрашивающий считает, что ответ будет «ДА»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556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/>
          <a:lstStyle/>
          <a:p>
            <a:r>
              <a:rPr lang="en-US" dirty="0" smtClean="0"/>
              <a:t>SOME </a:t>
            </a:r>
            <a:r>
              <a:rPr lang="ru-RU" dirty="0" smtClean="0"/>
              <a:t>в отрицательных предложениях сохраняет свое значение: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He hadn’t eaten any of the meat/apples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 hadn’t eaten some of the meat/apples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623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ANY </a:t>
            </a:r>
            <a:r>
              <a:rPr lang="ru-RU" dirty="0" smtClean="0"/>
              <a:t>в значении ЛЮБОЙ имеет определенную функцию числа: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I need any of these computers (</a:t>
            </a:r>
            <a:r>
              <a:rPr lang="ru-RU" dirty="0" err="1" smtClean="0"/>
              <a:t>ед</a:t>
            </a:r>
            <a:r>
              <a:rPr lang="en-US" dirty="0" smtClean="0"/>
              <a:t> </a:t>
            </a:r>
            <a:r>
              <a:rPr lang="ru-RU" dirty="0" smtClean="0"/>
              <a:t>число)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то время как </a:t>
            </a:r>
            <a:r>
              <a:rPr lang="en-US" dirty="0" smtClean="0"/>
              <a:t>SOME </a:t>
            </a:r>
            <a:r>
              <a:rPr lang="ru-RU" dirty="0" smtClean="0"/>
              <a:t>в нейтральном значении не употребляется со счетными существительными </a:t>
            </a:r>
            <a:r>
              <a:rPr lang="ru-RU" dirty="0" err="1" smtClean="0"/>
              <a:t>ед</a:t>
            </a:r>
            <a:r>
              <a:rPr lang="ru-RU" dirty="0" smtClean="0"/>
              <a:t> числа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I need some of these computers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416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ru-RU" dirty="0" smtClean="0"/>
              <a:t>имеет как ЭКВИВАЛЕНТНОЕ так и НЕЭКВИВАЛЕНТНОЕ ЗНАЧЕНИЕ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I saw some people in the street </a:t>
            </a:r>
            <a:r>
              <a:rPr lang="ru-RU" dirty="0" smtClean="0"/>
              <a:t>(Эквивалентное «все») (антоним </a:t>
            </a:r>
            <a:r>
              <a:rPr lang="en-US" dirty="0" smtClean="0"/>
              <a:t>MANY </a:t>
            </a:r>
            <a:r>
              <a:rPr lang="ru-RU" dirty="0" smtClean="0"/>
              <a:t>или </a:t>
            </a:r>
            <a:r>
              <a:rPr lang="en-US" dirty="0" smtClean="0"/>
              <a:t>MUCH)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820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 people made a mistake </a:t>
            </a:r>
            <a:r>
              <a:rPr lang="ru-RU" sz="3600" dirty="0" smtClean="0"/>
              <a:t>(неэквивалентное «ВСЕ», поскольку здесь мы видим значение «некоторые из всех»)</a:t>
            </a:r>
            <a:r>
              <a:rPr lang="en-US" sz="36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ru-RU" sz="3600" dirty="0" smtClean="0"/>
              <a:t>при этом</a:t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SOME </a:t>
            </a:r>
            <a:r>
              <a:rPr lang="ru-RU" sz="3600" dirty="0" smtClean="0"/>
              <a:t>в неэквивалентном значении значит МЕНЬШЕ ПОЛОВИНЫ: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Some people did not know the answer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ru-RU" sz="3600" dirty="0" smtClean="0"/>
              <a:t>и в этом смысле является антонимом </a:t>
            </a:r>
            <a:r>
              <a:rPr lang="en-US" sz="3600" dirty="0" smtClean="0"/>
              <a:t>MOST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122340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168</Words>
  <Application>Microsoft Office PowerPoint</Application>
  <PresentationFormat>Произвольный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Кракович В.Б. PhD  РГГУ кафедра иностранных языков</vt:lpstr>
      <vt:lpstr>Лексические единицы SOME и ANY: их лексические значения и категоризация </vt:lpstr>
      <vt:lpstr>Первый уровень обучения SOME и ANY – это  1. SOME для повествовательных предложений 2. ANY – для вопросов и отрицательных предложений </vt:lpstr>
      <vt:lpstr>Однако это, разумеется, покрывает не все возможности использования этих единиц.</vt:lpstr>
      <vt:lpstr>ANY в вопросах считается нейтральным словом:  Have you eaten any of the meat? – предполагается, что спрашивающий не знает ответа  Have you eaten some of the meat? – предполагается, что спрашивающий считает, что ответ будет «ДА»  </vt:lpstr>
      <vt:lpstr>SOME в отрицательных предложениях сохраняет свое значение:  He hadn’t eaten any of the meat/apples  vs  He hadn’t eaten some of the meat/apples</vt:lpstr>
      <vt:lpstr>ANY в значении ЛЮБОЙ имеет определенную функцию числа:  I need any of these computers (ед число)  В то время как SOME в нейтральном значении не употребляется со счетными существительными ед числа    I need some of these computers</vt:lpstr>
      <vt:lpstr>SOME имеет как ЭКВИВАЛЕНТНОЕ так и НЕЭКВИВАЛЕНТНОЕ ЗНАЧЕНИЕ  I saw some people in the street (Эквивалентное «все») (антоним MANY или MUCH)   </vt:lpstr>
      <vt:lpstr>Some people made a mistake (неэквивалентное «ВСЕ», поскольку здесь мы видим значение «некоторые из всех»)    при этом  SOME в неэквивалентном значении значит МЕНЬШЕ ПОЛОВИНЫ:  Some people did not know the answer  и в этом смысле является антонимом MOST</vt:lpstr>
      <vt:lpstr>В выражении SOME BUT NOT ALL  слово SOME теряет свое значение МЕНЬШЕ ПОЛОВИНЫ и приобретает значение MOST (то есть становится антонимом самому себе)</vt:lpstr>
      <vt:lpstr>При этом выражение FEW IF ANY сохраняет за ANY значение ХОТЬ КТО-ТО</vt:lpstr>
      <vt:lpstr>В предложениях, выражающих эмоциональную оценку, SOME может иметь противоположные значения:</vt:lpstr>
      <vt:lpstr>That was SOME journey! (= very good)</vt:lpstr>
      <vt:lpstr>Some friend he was! (=very bad)</vt:lpstr>
      <vt:lpstr>Вывод: категоризация и противопоставление SOME и ANY в преподавании языка сложнее, чем может представиться; в общих правилах употребления есть как исключения, так и случаи, требующие дополнительных правил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Кракович В.Б. PhD  РГГУ кафедра иностранных языков</dc:title>
  <dc:creator>Krakovich Vadim</dc:creator>
  <cp:lastModifiedBy>PaskachevaHA</cp:lastModifiedBy>
  <cp:revision>8</cp:revision>
  <dcterms:created xsi:type="dcterms:W3CDTF">2022-02-22T10:02:29Z</dcterms:created>
  <dcterms:modified xsi:type="dcterms:W3CDTF">2022-02-25T11:44:56Z</dcterms:modified>
</cp:coreProperties>
</file>