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1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3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6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9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E3C9-0033-4358-BED8-61B14B59401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8EC7-1171-4346-922E-A1D6DADE3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0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55" y="0"/>
            <a:ext cx="4800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70" y="-13063"/>
            <a:ext cx="4809259" cy="68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16" y="0"/>
            <a:ext cx="4800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16" y="0"/>
            <a:ext cx="4800368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1" y="0"/>
            <a:ext cx="4800367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1522" y="0"/>
            <a:ext cx="4804848" cy="6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48" y="0"/>
            <a:ext cx="479890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05" y="0"/>
            <a:ext cx="4799390" cy="6858000"/>
          </a:xfrm>
        </p:spPr>
      </p:pic>
    </p:spTree>
    <p:extLst>
      <p:ext uri="{BB962C8B-B14F-4D97-AF65-F5344CB8AC3E}">
        <p14:creationId xmlns:p14="http://schemas.microsoft.com/office/powerpoint/2010/main" val="13517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0128</cp:lastModifiedBy>
  <cp:revision>9</cp:revision>
  <dcterms:created xsi:type="dcterms:W3CDTF">2021-11-17T18:47:34Z</dcterms:created>
  <dcterms:modified xsi:type="dcterms:W3CDTF">2022-02-21T11:53:39Z</dcterms:modified>
</cp:coreProperties>
</file>