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4"/>
  </p:notesMasterIdLst>
  <p:sldIdLst>
    <p:sldId id="304" r:id="rId2"/>
    <p:sldId id="305" r:id="rId3"/>
    <p:sldId id="321" r:id="rId4"/>
    <p:sldId id="322" r:id="rId5"/>
    <p:sldId id="257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92" r:id="rId31"/>
    <p:sldId id="293" r:id="rId32"/>
    <p:sldId id="294" r:id="rId33"/>
    <p:sldId id="295" r:id="rId34"/>
    <p:sldId id="296" r:id="rId35"/>
    <p:sldId id="297" r:id="rId36"/>
    <p:sldId id="298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299" r:id="rId47"/>
    <p:sldId id="315" r:id="rId48"/>
    <p:sldId id="316" r:id="rId49"/>
    <p:sldId id="317" r:id="rId50"/>
    <p:sldId id="318" r:id="rId51"/>
    <p:sldId id="319" r:id="rId52"/>
    <p:sldId id="320" r:id="rId53"/>
  </p:sldIdLst>
  <p:sldSz cx="18288000" cy="10287000"/>
  <p:notesSz cx="10287000" cy="18288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F92"/>
    <a:srgbClr val="E6F4FF"/>
    <a:srgbClr val="09472A"/>
    <a:srgbClr val="00BA6E"/>
    <a:srgbClr val="09331E"/>
    <a:srgbClr val="037241"/>
    <a:srgbClr val="0071FF"/>
    <a:srgbClr val="064F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37"/>
    <p:restoredTop sz="94610"/>
  </p:normalViewPr>
  <p:slideViewPr>
    <p:cSldViewPr snapToGrid="0" snapToObjects="1">
      <p:cViewPr>
        <p:scale>
          <a:sx n="43" d="100"/>
          <a:sy n="43" d="100"/>
        </p:scale>
        <p:origin x="1480" y="14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827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238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810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41210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586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61D418-7EE9-D646-58C2-F2A79EFD1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DE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B691CD-ABFB-26F3-4351-A331D935B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DE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523CDE-3536-BF59-5689-E53489797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61B357-2667-4347-B269-22D205CB6343}" type="datetimeFigureOut">
              <a:rPr lang="ru-RU" smtClean="0"/>
              <a:t>14.04.2026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7025C8-F2D3-139A-A348-7AE194BF9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A04545-AA4F-72E9-5978-9A7A0D08C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E788EF-7CE2-FC42-AE67-6B6C1CF91B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2056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svg"/><Relationship Id="rId4" Type="http://schemas.openxmlformats.org/officeDocument/2006/relationships/image" Target="../media/image2.sv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svg"/><Relationship Id="rId18" Type="http://schemas.openxmlformats.org/officeDocument/2006/relationships/image" Target="../media/image88.png"/><Relationship Id="rId3" Type="http://schemas.openxmlformats.org/officeDocument/2006/relationships/image" Target="../media/image73.png"/><Relationship Id="rId21" Type="http://schemas.openxmlformats.org/officeDocument/2006/relationships/image" Target="../media/image91.svg"/><Relationship Id="rId7" Type="http://schemas.openxmlformats.org/officeDocument/2006/relationships/image" Target="../media/image77.svg"/><Relationship Id="rId12" Type="http://schemas.openxmlformats.org/officeDocument/2006/relationships/image" Target="../media/image82.png"/><Relationship Id="rId17" Type="http://schemas.openxmlformats.org/officeDocument/2006/relationships/image" Target="../media/image87.sv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86.png"/><Relationship Id="rId20" Type="http://schemas.openxmlformats.org/officeDocument/2006/relationships/image" Target="../media/image9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6.png"/><Relationship Id="rId11" Type="http://schemas.openxmlformats.org/officeDocument/2006/relationships/image" Target="../media/image81.svg"/><Relationship Id="rId5" Type="http://schemas.openxmlformats.org/officeDocument/2006/relationships/image" Target="../media/image75.svg"/><Relationship Id="rId15" Type="http://schemas.openxmlformats.org/officeDocument/2006/relationships/image" Target="../media/image85.svg"/><Relationship Id="rId10" Type="http://schemas.openxmlformats.org/officeDocument/2006/relationships/image" Target="../media/image80.png"/><Relationship Id="rId19" Type="http://schemas.openxmlformats.org/officeDocument/2006/relationships/image" Target="../media/image89.svg"/><Relationship Id="rId4" Type="http://schemas.openxmlformats.org/officeDocument/2006/relationships/image" Target="../media/image74.png"/><Relationship Id="rId9" Type="http://schemas.openxmlformats.org/officeDocument/2006/relationships/image" Target="../media/image79.svg"/><Relationship Id="rId14" Type="http://schemas.openxmlformats.org/officeDocument/2006/relationships/image" Target="../media/image8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13" Type="http://schemas.openxmlformats.org/officeDocument/2006/relationships/image" Target="../media/image84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12" Type="http://schemas.openxmlformats.org/officeDocument/2006/relationships/image" Target="../media/image101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sv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svg"/><Relationship Id="rId4" Type="http://schemas.openxmlformats.org/officeDocument/2006/relationships/image" Target="../media/image93.svg"/><Relationship Id="rId9" Type="http://schemas.openxmlformats.org/officeDocument/2006/relationships/image" Target="../media/image98.png"/><Relationship Id="rId14" Type="http://schemas.openxmlformats.org/officeDocument/2006/relationships/image" Target="../media/image102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11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6.svg"/><Relationship Id="rId11" Type="http://schemas.openxmlformats.org/officeDocument/2006/relationships/image" Target="../media/image22.png"/><Relationship Id="rId5" Type="http://schemas.openxmlformats.org/officeDocument/2006/relationships/image" Target="../media/image105.png"/><Relationship Id="rId10" Type="http://schemas.openxmlformats.org/officeDocument/2006/relationships/image" Target="../media/image110.svg"/><Relationship Id="rId4" Type="http://schemas.openxmlformats.org/officeDocument/2006/relationships/image" Target="../media/image104.svg"/><Relationship Id="rId9" Type="http://schemas.openxmlformats.org/officeDocument/2006/relationships/image" Target="../media/image10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sv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sv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5.svg"/><Relationship Id="rId11" Type="http://schemas.openxmlformats.org/officeDocument/2006/relationships/image" Target="../media/image22.png"/><Relationship Id="rId5" Type="http://schemas.openxmlformats.org/officeDocument/2006/relationships/image" Target="../media/image114.png"/><Relationship Id="rId10" Type="http://schemas.openxmlformats.org/officeDocument/2006/relationships/image" Target="../media/image119.svg"/><Relationship Id="rId4" Type="http://schemas.openxmlformats.org/officeDocument/2006/relationships/image" Target="../media/image113.svg"/><Relationship Id="rId9" Type="http://schemas.openxmlformats.org/officeDocument/2006/relationships/image" Target="../media/image11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svg"/><Relationship Id="rId13" Type="http://schemas.openxmlformats.org/officeDocument/2006/relationships/image" Target="../media/image131.png"/><Relationship Id="rId18" Type="http://schemas.openxmlformats.org/officeDocument/2006/relationships/image" Target="../media/image136.svg"/><Relationship Id="rId3" Type="http://schemas.openxmlformats.org/officeDocument/2006/relationships/image" Target="../media/image121.png"/><Relationship Id="rId21" Type="http://schemas.openxmlformats.org/officeDocument/2006/relationships/image" Target="../media/image22.png"/><Relationship Id="rId7" Type="http://schemas.openxmlformats.org/officeDocument/2006/relationships/image" Target="../media/image125.png"/><Relationship Id="rId12" Type="http://schemas.openxmlformats.org/officeDocument/2006/relationships/image" Target="../media/image130.svg"/><Relationship Id="rId17" Type="http://schemas.openxmlformats.org/officeDocument/2006/relationships/image" Target="../media/image135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34.svg"/><Relationship Id="rId20" Type="http://schemas.openxmlformats.org/officeDocument/2006/relationships/image" Target="../media/image138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4.svg"/><Relationship Id="rId11" Type="http://schemas.openxmlformats.org/officeDocument/2006/relationships/image" Target="../media/image129.png"/><Relationship Id="rId5" Type="http://schemas.openxmlformats.org/officeDocument/2006/relationships/image" Target="../media/image123.png"/><Relationship Id="rId15" Type="http://schemas.openxmlformats.org/officeDocument/2006/relationships/image" Target="../media/image133.png"/><Relationship Id="rId10" Type="http://schemas.openxmlformats.org/officeDocument/2006/relationships/image" Target="../media/image128.svg"/><Relationship Id="rId19" Type="http://schemas.openxmlformats.org/officeDocument/2006/relationships/image" Target="../media/image137.png"/><Relationship Id="rId4" Type="http://schemas.openxmlformats.org/officeDocument/2006/relationships/image" Target="../media/image122.svg"/><Relationship Id="rId9" Type="http://schemas.openxmlformats.org/officeDocument/2006/relationships/image" Target="../media/image127.png"/><Relationship Id="rId14" Type="http://schemas.openxmlformats.org/officeDocument/2006/relationships/image" Target="../media/image132.svg"/><Relationship Id="rId22" Type="http://schemas.openxmlformats.org/officeDocument/2006/relationships/image" Target="../media/image139.sv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50.png"/><Relationship Id="rId18" Type="http://schemas.openxmlformats.org/officeDocument/2006/relationships/image" Target="../media/image155.svg"/><Relationship Id="rId26" Type="http://schemas.openxmlformats.org/officeDocument/2006/relationships/image" Target="../media/image163.png"/><Relationship Id="rId3" Type="http://schemas.openxmlformats.org/officeDocument/2006/relationships/image" Target="../media/image140.png"/><Relationship Id="rId21" Type="http://schemas.openxmlformats.org/officeDocument/2006/relationships/image" Target="../media/image158.png"/><Relationship Id="rId34" Type="http://schemas.openxmlformats.org/officeDocument/2006/relationships/image" Target="../media/image22.png"/><Relationship Id="rId7" Type="http://schemas.openxmlformats.org/officeDocument/2006/relationships/image" Target="../media/image144.png"/><Relationship Id="rId12" Type="http://schemas.openxmlformats.org/officeDocument/2006/relationships/image" Target="../media/image149.svg"/><Relationship Id="rId17" Type="http://schemas.openxmlformats.org/officeDocument/2006/relationships/image" Target="../media/image154.png"/><Relationship Id="rId25" Type="http://schemas.openxmlformats.org/officeDocument/2006/relationships/image" Target="../media/image162.png"/><Relationship Id="rId33" Type="http://schemas.openxmlformats.org/officeDocument/2006/relationships/image" Target="../media/image170.sv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53.svg"/><Relationship Id="rId20" Type="http://schemas.openxmlformats.org/officeDocument/2006/relationships/image" Target="../media/image157.svg"/><Relationship Id="rId29" Type="http://schemas.openxmlformats.org/officeDocument/2006/relationships/image" Target="../media/image16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3.svg"/><Relationship Id="rId11" Type="http://schemas.openxmlformats.org/officeDocument/2006/relationships/image" Target="../media/image148.png"/><Relationship Id="rId24" Type="http://schemas.openxmlformats.org/officeDocument/2006/relationships/image" Target="../media/image161.svg"/><Relationship Id="rId32" Type="http://schemas.openxmlformats.org/officeDocument/2006/relationships/image" Target="../media/image169.png"/><Relationship Id="rId5" Type="http://schemas.openxmlformats.org/officeDocument/2006/relationships/image" Target="../media/image142.png"/><Relationship Id="rId15" Type="http://schemas.openxmlformats.org/officeDocument/2006/relationships/image" Target="../media/image152.png"/><Relationship Id="rId23" Type="http://schemas.openxmlformats.org/officeDocument/2006/relationships/image" Target="../media/image160.png"/><Relationship Id="rId28" Type="http://schemas.openxmlformats.org/officeDocument/2006/relationships/image" Target="../media/image165.png"/><Relationship Id="rId10" Type="http://schemas.openxmlformats.org/officeDocument/2006/relationships/image" Target="../media/image147.svg"/><Relationship Id="rId19" Type="http://schemas.openxmlformats.org/officeDocument/2006/relationships/image" Target="../media/image156.png"/><Relationship Id="rId31" Type="http://schemas.openxmlformats.org/officeDocument/2006/relationships/image" Target="../media/image168.svg"/><Relationship Id="rId4" Type="http://schemas.openxmlformats.org/officeDocument/2006/relationships/image" Target="../media/image141.svg"/><Relationship Id="rId9" Type="http://schemas.openxmlformats.org/officeDocument/2006/relationships/image" Target="../media/image146.png"/><Relationship Id="rId14" Type="http://schemas.openxmlformats.org/officeDocument/2006/relationships/image" Target="../media/image151.svg"/><Relationship Id="rId22" Type="http://schemas.openxmlformats.org/officeDocument/2006/relationships/image" Target="../media/image159.svg"/><Relationship Id="rId27" Type="http://schemas.openxmlformats.org/officeDocument/2006/relationships/image" Target="../media/image164.svg"/><Relationship Id="rId30" Type="http://schemas.openxmlformats.org/officeDocument/2006/relationships/image" Target="../media/image167.png"/><Relationship Id="rId35" Type="http://schemas.openxmlformats.org/officeDocument/2006/relationships/image" Target="../media/image171.svg"/><Relationship Id="rId8" Type="http://schemas.openxmlformats.org/officeDocument/2006/relationships/image" Target="../media/image145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svg"/><Relationship Id="rId13" Type="http://schemas.openxmlformats.org/officeDocument/2006/relationships/image" Target="../media/image182.png"/><Relationship Id="rId18" Type="http://schemas.openxmlformats.org/officeDocument/2006/relationships/image" Target="../media/image187.svg"/><Relationship Id="rId26" Type="http://schemas.openxmlformats.org/officeDocument/2006/relationships/image" Target="../media/image194.svg"/><Relationship Id="rId3" Type="http://schemas.openxmlformats.org/officeDocument/2006/relationships/image" Target="../media/image172.png"/><Relationship Id="rId21" Type="http://schemas.openxmlformats.org/officeDocument/2006/relationships/image" Target="../media/image190.png"/><Relationship Id="rId7" Type="http://schemas.openxmlformats.org/officeDocument/2006/relationships/image" Target="../media/image176.png"/><Relationship Id="rId12" Type="http://schemas.openxmlformats.org/officeDocument/2006/relationships/image" Target="../media/image181.png"/><Relationship Id="rId17" Type="http://schemas.openxmlformats.org/officeDocument/2006/relationships/image" Target="../media/image186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85.svg"/><Relationship Id="rId20" Type="http://schemas.openxmlformats.org/officeDocument/2006/relationships/image" Target="../media/image18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5.svg"/><Relationship Id="rId11" Type="http://schemas.openxmlformats.org/officeDocument/2006/relationships/image" Target="../media/image180.png"/><Relationship Id="rId24" Type="http://schemas.openxmlformats.org/officeDocument/2006/relationships/image" Target="../media/image193.svg"/><Relationship Id="rId5" Type="http://schemas.openxmlformats.org/officeDocument/2006/relationships/image" Target="../media/image174.png"/><Relationship Id="rId15" Type="http://schemas.openxmlformats.org/officeDocument/2006/relationships/image" Target="../media/image184.png"/><Relationship Id="rId23" Type="http://schemas.openxmlformats.org/officeDocument/2006/relationships/image" Target="../media/image192.png"/><Relationship Id="rId10" Type="http://schemas.openxmlformats.org/officeDocument/2006/relationships/image" Target="../media/image179.svg"/><Relationship Id="rId19" Type="http://schemas.openxmlformats.org/officeDocument/2006/relationships/image" Target="../media/image188.png"/><Relationship Id="rId4" Type="http://schemas.openxmlformats.org/officeDocument/2006/relationships/image" Target="../media/image173.svg"/><Relationship Id="rId9" Type="http://schemas.openxmlformats.org/officeDocument/2006/relationships/image" Target="../media/image178.png"/><Relationship Id="rId14" Type="http://schemas.openxmlformats.org/officeDocument/2006/relationships/image" Target="../media/image183.svg"/><Relationship Id="rId22" Type="http://schemas.openxmlformats.org/officeDocument/2006/relationships/image" Target="../media/image191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svg"/><Relationship Id="rId13" Type="http://schemas.openxmlformats.org/officeDocument/2006/relationships/image" Target="../media/image205.png"/><Relationship Id="rId18" Type="http://schemas.openxmlformats.org/officeDocument/2006/relationships/image" Target="../media/image210.svg"/><Relationship Id="rId3" Type="http://schemas.openxmlformats.org/officeDocument/2006/relationships/image" Target="../media/image195.png"/><Relationship Id="rId7" Type="http://schemas.openxmlformats.org/officeDocument/2006/relationships/image" Target="../media/image199.png"/><Relationship Id="rId12" Type="http://schemas.openxmlformats.org/officeDocument/2006/relationships/image" Target="../media/image204.svg"/><Relationship Id="rId17" Type="http://schemas.openxmlformats.org/officeDocument/2006/relationships/image" Target="../media/image209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208.svg"/><Relationship Id="rId20" Type="http://schemas.openxmlformats.org/officeDocument/2006/relationships/image" Target="../media/image211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8.svg"/><Relationship Id="rId11" Type="http://schemas.openxmlformats.org/officeDocument/2006/relationships/image" Target="../media/image203.png"/><Relationship Id="rId5" Type="http://schemas.openxmlformats.org/officeDocument/2006/relationships/image" Target="../media/image197.png"/><Relationship Id="rId15" Type="http://schemas.openxmlformats.org/officeDocument/2006/relationships/image" Target="../media/image207.png"/><Relationship Id="rId10" Type="http://schemas.openxmlformats.org/officeDocument/2006/relationships/image" Target="../media/image202.svg"/><Relationship Id="rId19" Type="http://schemas.openxmlformats.org/officeDocument/2006/relationships/image" Target="../media/image22.png"/><Relationship Id="rId4" Type="http://schemas.openxmlformats.org/officeDocument/2006/relationships/image" Target="../media/image196.svg"/><Relationship Id="rId9" Type="http://schemas.openxmlformats.org/officeDocument/2006/relationships/image" Target="../media/image201.png"/><Relationship Id="rId14" Type="http://schemas.openxmlformats.org/officeDocument/2006/relationships/image" Target="../media/image206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5.svg"/><Relationship Id="rId13" Type="http://schemas.openxmlformats.org/officeDocument/2006/relationships/image" Target="../media/image220.png"/><Relationship Id="rId18" Type="http://schemas.openxmlformats.org/officeDocument/2006/relationships/image" Target="../media/image225.svg"/><Relationship Id="rId26" Type="http://schemas.openxmlformats.org/officeDocument/2006/relationships/image" Target="../media/image230.svg"/><Relationship Id="rId3" Type="http://schemas.openxmlformats.org/officeDocument/2006/relationships/image" Target="../media/image212.png"/><Relationship Id="rId21" Type="http://schemas.openxmlformats.org/officeDocument/2006/relationships/image" Target="../media/image228.png"/><Relationship Id="rId7" Type="http://schemas.openxmlformats.org/officeDocument/2006/relationships/image" Target="../media/image214.png"/><Relationship Id="rId12" Type="http://schemas.openxmlformats.org/officeDocument/2006/relationships/image" Target="../media/image219.svg"/><Relationship Id="rId17" Type="http://schemas.openxmlformats.org/officeDocument/2006/relationships/image" Target="../media/image224.png"/><Relationship Id="rId25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23.svg"/><Relationship Id="rId20" Type="http://schemas.openxmlformats.org/officeDocument/2006/relationships/image" Target="../media/image227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6.svg"/><Relationship Id="rId11" Type="http://schemas.openxmlformats.org/officeDocument/2006/relationships/image" Target="../media/image218.png"/><Relationship Id="rId24" Type="http://schemas.openxmlformats.org/officeDocument/2006/relationships/image" Target="../media/image202.svg"/><Relationship Id="rId5" Type="http://schemas.openxmlformats.org/officeDocument/2006/relationships/image" Target="../media/image195.png"/><Relationship Id="rId15" Type="http://schemas.openxmlformats.org/officeDocument/2006/relationships/image" Target="../media/image222.png"/><Relationship Id="rId23" Type="http://schemas.openxmlformats.org/officeDocument/2006/relationships/image" Target="../media/image201.png"/><Relationship Id="rId10" Type="http://schemas.openxmlformats.org/officeDocument/2006/relationships/image" Target="../media/image217.svg"/><Relationship Id="rId19" Type="http://schemas.openxmlformats.org/officeDocument/2006/relationships/image" Target="../media/image226.png"/><Relationship Id="rId4" Type="http://schemas.openxmlformats.org/officeDocument/2006/relationships/image" Target="../media/image213.png"/><Relationship Id="rId9" Type="http://schemas.openxmlformats.org/officeDocument/2006/relationships/image" Target="../media/image216.png"/><Relationship Id="rId14" Type="http://schemas.openxmlformats.org/officeDocument/2006/relationships/image" Target="../media/image221.svg"/><Relationship Id="rId22" Type="http://schemas.openxmlformats.org/officeDocument/2006/relationships/image" Target="../media/image22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3.svg"/><Relationship Id="rId5" Type="http://schemas.openxmlformats.org/officeDocument/2006/relationships/image" Target="../media/image22.png"/><Relationship Id="rId4" Type="http://schemas.openxmlformats.org/officeDocument/2006/relationships/image" Target="../media/image23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svg"/><Relationship Id="rId5" Type="http://schemas.openxmlformats.org/officeDocument/2006/relationships/image" Target="../media/image7.png"/><Relationship Id="rId4" Type="http://schemas.openxmlformats.org/officeDocument/2006/relationships/image" Target="../media/image1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9.svg"/><Relationship Id="rId13" Type="http://schemas.openxmlformats.org/officeDocument/2006/relationships/image" Target="../media/image244.png"/><Relationship Id="rId18" Type="http://schemas.openxmlformats.org/officeDocument/2006/relationships/image" Target="../media/image248.svg"/><Relationship Id="rId3" Type="http://schemas.openxmlformats.org/officeDocument/2006/relationships/image" Target="../media/image234.png"/><Relationship Id="rId7" Type="http://schemas.openxmlformats.org/officeDocument/2006/relationships/image" Target="../media/image238.png"/><Relationship Id="rId12" Type="http://schemas.openxmlformats.org/officeDocument/2006/relationships/image" Target="../media/image243.svg"/><Relationship Id="rId17" Type="http://schemas.openxmlformats.org/officeDocument/2006/relationships/image" Target="../media/image247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246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7.svg"/><Relationship Id="rId11" Type="http://schemas.openxmlformats.org/officeDocument/2006/relationships/image" Target="../media/image242.png"/><Relationship Id="rId5" Type="http://schemas.openxmlformats.org/officeDocument/2006/relationships/image" Target="../media/image236.png"/><Relationship Id="rId15" Type="http://schemas.openxmlformats.org/officeDocument/2006/relationships/image" Target="../media/image22.png"/><Relationship Id="rId10" Type="http://schemas.openxmlformats.org/officeDocument/2006/relationships/image" Target="../media/image241.svg"/><Relationship Id="rId4" Type="http://schemas.openxmlformats.org/officeDocument/2006/relationships/image" Target="../media/image235.svg"/><Relationship Id="rId9" Type="http://schemas.openxmlformats.org/officeDocument/2006/relationships/image" Target="../media/image240.png"/><Relationship Id="rId14" Type="http://schemas.openxmlformats.org/officeDocument/2006/relationships/image" Target="../media/image245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4.png"/><Relationship Id="rId13" Type="http://schemas.openxmlformats.org/officeDocument/2006/relationships/image" Target="../media/image258.svg"/><Relationship Id="rId3" Type="http://schemas.openxmlformats.org/officeDocument/2006/relationships/image" Target="../media/image249.png"/><Relationship Id="rId7" Type="http://schemas.openxmlformats.org/officeDocument/2006/relationships/image" Target="../media/image253.sv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2.png"/><Relationship Id="rId11" Type="http://schemas.openxmlformats.org/officeDocument/2006/relationships/image" Target="../media/image257.svg"/><Relationship Id="rId5" Type="http://schemas.openxmlformats.org/officeDocument/2006/relationships/image" Target="../media/image251.svg"/><Relationship Id="rId10" Type="http://schemas.openxmlformats.org/officeDocument/2006/relationships/image" Target="../media/image256.png"/><Relationship Id="rId4" Type="http://schemas.openxmlformats.org/officeDocument/2006/relationships/image" Target="../media/image250.png"/><Relationship Id="rId9" Type="http://schemas.openxmlformats.org/officeDocument/2006/relationships/image" Target="../media/image255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1.svg"/><Relationship Id="rId3" Type="http://schemas.openxmlformats.org/officeDocument/2006/relationships/image" Target="../media/image259.png"/><Relationship Id="rId7" Type="http://schemas.openxmlformats.org/officeDocument/2006/relationships/image" Target="../media/image262.png"/><Relationship Id="rId12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1.svg"/><Relationship Id="rId11" Type="http://schemas.openxmlformats.org/officeDocument/2006/relationships/image" Target="../media/image89.svg"/><Relationship Id="rId5" Type="http://schemas.openxmlformats.org/officeDocument/2006/relationships/image" Target="../media/image84.png"/><Relationship Id="rId10" Type="http://schemas.openxmlformats.org/officeDocument/2006/relationships/image" Target="../media/image88.png"/><Relationship Id="rId4" Type="http://schemas.openxmlformats.org/officeDocument/2006/relationships/image" Target="../media/image260.png"/><Relationship Id="rId9" Type="http://schemas.openxmlformats.org/officeDocument/2006/relationships/image" Target="../media/image8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63.png"/><Relationship Id="rId7" Type="http://schemas.openxmlformats.org/officeDocument/2006/relationships/image" Target="../media/image26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6.svg"/><Relationship Id="rId5" Type="http://schemas.openxmlformats.org/officeDocument/2006/relationships/image" Target="../media/image265.png"/><Relationship Id="rId4" Type="http://schemas.openxmlformats.org/officeDocument/2006/relationships/image" Target="../media/image264.svg"/><Relationship Id="rId9" Type="http://schemas.openxmlformats.org/officeDocument/2006/relationships/image" Target="../media/image268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9.png"/><Relationship Id="rId7" Type="http://schemas.openxmlformats.org/officeDocument/2006/relationships/image" Target="../media/image273.sv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2.png"/><Relationship Id="rId5" Type="http://schemas.openxmlformats.org/officeDocument/2006/relationships/image" Target="../media/image271.svg"/><Relationship Id="rId4" Type="http://schemas.openxmlformats.org/officeDocument/2006/relationships/image" Target="../media/image2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69.png"/><Relationship Id="rId7" Type="http://schemas.openxmlformats.org/officeDocument/2006/relationships/image" Target="../media/image276.sv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275.svg"/><Relationship Id="rId4" Type="http://schemas.openxmlformats.org/officeDocument/2006/relationships/image" Target="../media/image27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svg"/><Relationship Id="rId3" Type="http://schemas.openxmlformats.org/officeDocument/2006/relationships/image" Target="../media/image277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0.png"/><Relationship Id="rId5" Type="http://schemas.openxmlformats.org/officeDocument/2006/relationships/image" Target="../media/image279.png"/><Relationship Id="rId4" Type="http://schemas.openxmlformats.org/officeDocument/2006/relationships/image" Target="../media/image278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5.svg"/><Relationship Id="rId5" Type="http://schemas.openxmlformats.org/officeDocument/2006/relationships/image" Target="../media/image284.png"/><Relationship Id="rId4" Type="http://schemas.openxmlformats.org/officeDocument/2006/relationships/image" Target="../media/image283.svg"/><Relationship Id="rId9" Type="http://schemas.openxmlformats.org/officeDocument/2006/relationships/image" Target="../media/image28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3.svg"/><Relationship Id="rId3" Type="http://schemas.openxmlformats.org/officeDocument/2006/relationships/image" Target="../media/image288.png"/><Relationship Id="rId7" Type="http://schemas.openxmlformats.org/officeDocument/2006/relationships/image" Target="../media/image292.png"/><Relationship Id="rId12" Type="http://schemas.openxmlformats.org/officeDocument/2006/relationships/image" Target="../media/image296.sv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1.png"/><Relationship Id="rId11" Type="http://schemas.openxmlformats.org/officeDocument/2006/relationships/image" Target="../media/image63.png"/><Relationship Id="rId5" Type="http://schemas.openxmlformats.org/officeDocument/2006/relationships/image" Target="../media/image290.png"/><Relationship Id="rId10" Type="http://schemas.openxmlformats.org/officeDocument/2006/relationships/image" Target="../media/image295.svg"/><Relationship Id="rId4" Type="http://schemas.openxmlformats.org/officeDocument/2006/relationships/image" Target="../media/image289.png"/><Relationship Id="rId9" Type="http://schemas.openxmlformats.org/officeDocument/2006/relationships/image" Target="../media/image29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0.png"/><Relationship Id="rId3" Type="http://schemas.openxmlformats.org/officeDocument/2006/relationships/image" Target="../media/image297.png"/><Relationship Id="rId7" Type="http://schemas.openxmlformats.org/officeDocument/2006/relationships/image" Target="../media/image2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0.png"/><Relationship Id="rId11" Type="http://schemas.openxmlformats.org/officeDocument/2006/relationships/image" Target="../media/image302.svg"/><Relationship Id="rId5" Type="http://schemas.openxmlformats.org/officeDocument/2006/relationships/image" Target="../media/image299.svg"/><Relationship Id="rId10" Type="http://schemas.openxmlformats.org/officeDocument/2006/relationships/image" Target="../media/image63.png"/><Relationship Id="rId4" Type="http://schemas.openxmlformats.org/officeDocument/2006/relationships/image" Target="../media/image298.png"/><Relationship Id="rId9" Type="http://schemas.openxmlformats.org/officeDocument/2006/relationships/image" Target="../media/image301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4.svg"/><Relationship Id="rId4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png"/><Relationship Id="rId7" Type="http://schemas.openxmlformats.org/officeDocument/2006/relationships/image" Target="../media/image309.sv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8.png"/><Relationship Id="rId5" Type="http://schemas.openxmlformats.org/officeDocument/2006/relationships/image" Target="../media/image307.svg"/><Relationship Id="rId4" Type="http://schemas.openxmlformats.org/officeDocument/2006/relationships/image" Target="../media/image30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5.png"/><Relationship Id="rId13" Type="http://schemas.openxmlformats.org/officeDocument/2006/relationships/image" Target="../media/image320.png"/><Relationship Id="rId18" Type="http://schemas.openxmlformats.org/officeDocument/2006/relationships/image" Target="../media/image308.png"/><Relationship Id="rId3" Type="http://schemas.openxmlformats.org/officeDocument/2006/relationships/image" Target="../media/image310.png"/><Relationship Id="rId7" Type="http://schemas.openxmlformats.org/officeDocument/2006/relationships/image" Target="../media/image314.png"/><Relationship Id="rId12" Type="http://schemas.openxmlformats.org/officeDocument/2006/relationships/image" Target="../media/image319.png"/><Relationship Id="rId17" Type="http://schemas.openxmlformats.org/officeDocument/2006/relationships/image" Target="../media/image324.png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3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3.svg"/><Relationship Id="rId11" Type="http://schemas.openxmlformats.org/officeDocument/2006/relationships/image" Target="../media/image318.png"/><Relationship Id="rId5" Type="http://schemas.openxmlformats.org/officeDocument/2006/relationships/image" Target="../media/image312.png"/><Relationship Id="rId15" Type="http://schemas.openxmlformats.org/officeDocument/2006/relationships/image" Target="../media/image322.png"/><Relationship Id="rId10" Type="http://schemas.openxmlformats.org/officeDocument/2006/relationships/image" Target="../media/image317.png"/><Relationship Id="rId19" Type="http://schemas.openxmlformats.org/officeDocument/2006/relationships/image" Target="../media/image325.svg"/><Relationship Id="rId4" Type="http://schemas.openxmlformats.org/officeDocument/2006/relationships/image" Target="../media/image311.svg"/><Relationship Id="rId9" Type="http://schemas.openxmlformats.org/officeDocument/2006/relationships/image" Target="../media/image316.png"/><Relationship Id="rId14" Type="http://schemas.openxmlformats.org/officeDocument/2006/relationships/image" Target="../media/image32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8.png"/><Relationship Id="rId3" Type="http://schemas.openxmlformats.org/officeDocument/2006/relationships/image" Target="../media/image279.png"/><Relationship Id="rId7" Type="http://schemas.openxmlformats.org/officeDocument/2006/relationships/image" Target="../media/image3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8.png"/><Relationship Id="rId5" Type="http://schemas.openxmlformats.org/officeDocument/2006/relationships/image" Target="../media/image327.png"/><Relationship Id="rId4" Type="http://schemas.openxmlformats.org/officeDocument/2006/relationships/image" Target="../media/image326.png"/><Relationship Id="rId9" Type="http://schemas.openxmlformats.org/officeDocument/2006/relationships/image" Target="../media/image330.sv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312.png"/><Relationship Id="rId7" Type="http://schemas.openxmlformats.org/officeDocument/2006/relationships/image" Target="../media/image33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3.svg"/><Relationship Id="rId5" Type="http://schemas.openxmlformats.org/officeDocument/2006/relationships/image" Target="../media/image332.png"/><Relationship Id="rId4" Type="http://schemas.openxmlformats.org/officeDocument/2006/relationships/image" Target="../media/image331.svg"/><Relationship Id="rId9" Type="http://schemas.openxmlformats.org/officeDocument/2006/relationships/image" Target="../media/image335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png"/><Relationship Id="rId7" Type="http://schemas.openxmlformats.org/officeDocument/2006/relationships/image" Target="../media/image3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8.svg"/><Relationship Id="rId5" Type="http://schemas.openxmlformats.org/officeDocument/2006/relationships/image" Target="../media/image84.png"/><Relationship Id="rId4" Type="http://schemas.openxmlformats.org/officeDocument/2006/relationships/image" Target="../media/image33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7" Type="http://schemas.openxmlformats.org/officeDocument/2006/relationships/image" Target="../media/image344.sv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3.png"/><Relationship Id="rId5" Type="http://schemas.openxmlformats.org/officeDocument/2006/relationships/image" Target="../media/image342.svg"/><Relationship Id="rId4" Type="http://schemas.openxmlformats.org/officeDocument/2006/relationships/image" Target="../media/image34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0.svg"/><Relationship Id="rId13" Type="http://schemas.openxmlformats.org/officeDocument/2006/relationships/image" Target="../media/image355.png"/><Relationship Id="rId3" Type="http://schemas.openxmlformats.org/officeDocument/2006/relationships/image" Target="../media/image345.png"/><Relationship Id="rId7" Type="http://schemas.openxmlformats.org/officeDocument/2006/relationships/image" Target="../media/image349.png"/><Relationship Id="rId12" Type="http://schemas.openxmlformats.org/officeDocument/2006/relationships/image" Target="../media/image354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8.svg"/><Relationship Id="rId11" Type="http://schemas.openxmlformats.org/officeDocument/2006/relationships/image" Target="../media/image353.png"/><Relationship Id="rId5" Type="http://schemas.openxmlformats.org/officeDocument/2006/relationships/image" Target="../media/image347.png"/><Relationship Id="rId10" Type="http://schemas.openxmlformats.org/officeDocument/2006/relationships/image" Target="../media/image352.svg"/><Relationship Id="rId4" Type="http://schemas.openxmlformats.org/officeDocument/2006/relationships/image" Target="../media/image346.svg"/><Relationship Id="rId9" Type="http://schemas.openxmlformats.org/officeDocument/2006/relationships/image" Target="../media/image351.png"/><Relationship Id="rId14" Type="http://schemas.openxmlformats.org/officeDocument/2006/relationships/image" Target="../media/image356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57.png"/><Relationship Id="rId7" Type="http://schemas.openxmlformats.org/officeDocument/2006/relationships/image" Target="../media/image361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0.png"/><Relationship Id="rId5" Type="http://schemas.openxmlformats.org/officeDocument/2006/relationships/image" Target="../media/image359.svg"/><Relationship Id="rId4" Type="http://schemas.openxmlformats.org/officeDocument/2006/relationships/image" Target="../media/image358.png"/><Relationship Id="rId9" Type="http://schemas.openxmlformats.org/officeDocument/2006/relationships/image" Target="../media/image362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2.svg"/><Relationship Id="rId5" Type="http://schemas.openxmlformats.org/officeDocument/2006/relationships/image" Target="../media/image355.png"/><Relationship Id="rId4" Type="http://schemas.openxmlformats.org/officeDocument/2006/relationships/image" Target="../media/image36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4.png"/><Relationship Id="rId4" Type="http://schemas.openxmlformats.org/officeDocument/2006/relationships/image" Target="../media/image13.sv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5.png"/><Relationship Id="rId3" Type="http://schemas.openxmlformats.org/officeDocument/2006/relationships/image" Target="../media/image365.png"/><Relationship Id="rId7" Type="http://schemas.openxmlformats.org/officeDocument/2006/relationships/image" Target="../media/image3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8.svg"/><Relationship Id="rId5" Type="http://schemas.openxmlformats.org/officeDocument/2006/relationships/image" Target="../media/image367.png"/><Relationship Id="rId4" Type="http://schemas.openxmlformats.org/officeDocument/2006/relationships/image" Target="../media/image366.png"/><Relationship Id="rId9" Type="http://schemas.openxmlformats.org/officeDocument/2006/relationships/image" Target="../media/image362.sv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4.png"/><Relationship Id="rId13" Type="http://schemas.openxmlformats.org/officeDocument/2006/relationships/image" Target="../media/image379.svg"/><Relationship Id="rId3" Type="http://schemas.openxmlformats.org/officeDocument/2006/relationships/image" Target="../media/image277.png"/><Relationship Id="rId7" Type="http://schemas.openxmlformats.org/officeDocument/2006/relationships/image" Target="../media/image373.png"/><Relationship Id="rId12" Type="http://schemas.openxmlformats.org/officeDocument/2006/relationships/image" Target="../media/image37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2.svg"/><Relationship Id="rId11" Type="http://schemas.openxmlformats.org/officeDocument/2006/relationships/image" Target="../media/image377.svg"/><Relationship Id="rId5" Type="http://schemas.openxmlformats.org/officeDocument/2006/relationships/image" Target="../media/image371.png"/><Relationship Id="rId15" Type="http://schemas.openxmlformats.org/officeDocument/2006/relationships/image" Target="../media/image362.svg"/><Relationship Id="rId10" Type="http://schemas.openxmlformats.org/officeDocument/2006/relationships/image" Target="../media/image376.png"/><Relationship Id="rId4" Type="http://schemas.openxmlformats.org/officeDocument/2006/relationships/image" Target="../media/image370.svg"/><Relationship Id="rId9" Type="http://schemas.openxmlformats.org/officeDocument/2006/relationships/image" Target="../media/image375.svg"/><Relationship Id="rId14" Type="http://schemas.openxmlformats.org/officeDocument/2006/relationships/image" Target="../media/image355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4.png"/><Relationship Id="rId13" Type="http://schemas.openxmlformats.org/officeDocument/2006/relationships/image" Target="../media/image355.png"/><Relationship Id="rId3" Type="http://schemas.openxmlformats.org/officeDocument/2006/relationships/image" Target="../media/image279.png"/><Relationship Id="rId7" Type="http://schemas.openxmlformats.org/officeDocument/2006/relationships/image" Target="../media/image383.svg"/><Relationship Id="rId12" Type="http://schemas.openxmlformats.org/officeDocument/2006/relationships/image" Target="../media/image38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2.png"/><Relationship Id="rId11" Type="http://schemas.openxmlformats.org/officeDocument/2006/relationships/image" Target="../media/image387.png"/><Relationship Id="rId5" Type="http://schemas.openxmlformats.org/officeDocument/2006/relationships/image" Target="../media/image381.svg"/><Relationship Id="rId10" Type="http://schemas.openxmlformats.org/officeDocument/2006/relationships/image" Target="../media/image386.png"/><Relationship Id="rId4" Type="http://schemas.openxmlformats.org/officeDocument/2006/relationships/image" Target="../media/image380.png"/><Relationship Id="rId9" Type="http://schemas.openxmlformats.org/officeDocument/2006/relationships/image" Target="../media/image385.png"/><Relationship Id="rId14" Type="http://schemas.openxmlformats.org/officeDocument/2006/relationships/image" Target="../media/image362.sv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3.svg"/><Relationship Id="rId3" Type="http://schemas.openxmlformats.org/officeDocument/2006/relationships/image" Target="../media/image389.png"/><Relationship Id="rId7" Type="http://schemas.openxmlformats.org/officeDocument/2006/relationships/image" Target="../media/image35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2.svg"/><Relationship Id="rId11" Type="http://schemas.openxmlformats.org/officeDocument/2006/relationships/image" Target="../media/image396.png"/><Relationship Id="rId5" Type="http://schemas.openxmlformats.org/officeDocument/2006/relationships/image" Target="../media/image391.png"/><Relationship Id="rId10" Type="http://schemas.openxmlformats.org/officeDocument/2006/relationships/image" Target="../media/image395.png"/><Relationship Id="rId4" Type="http://schemas.openxmlformats.org/officeDocument/2006/relationships/image" Target="../media/image390.svg"/><Relationship Id="rId9" Type="http://schemas.openxmlformats.org/officeDocument/2006/relationships/image" Target="../media/image39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1.png"/><Relationship Id="rId13" Type="http://schemas.openxmlformats.org/officeDocument/2006/relationships/image" Target="../media/image406.svg"/><Relationship Id="rId18" Type="http://schemas.openxmlformats.org/officeDocument/2006/relationships/image" Target="../media/image411.png"/><Relationship Id="rId3" Type="http://schemas.openxmlformats.org/officeDocument/2006/relationships/image" Target="../media/image397.png"/><Relationship Id="rId7" Type="http://schemas.openxmlformats.org/officeDocument/2006/relationships/image" Target="../media/image400.svg"/><Relationship Id="rId12" Type="http://schemas.openxmlformats.org/officeDocument/2006/relationships/image" Target="../media/image405.png"/><Relationship Id="rId17" Type="http://schemas.openxmlformats.org/officeDocument/2006/relationships/image" Target="../media/image410.svg"/><Relationship Id="rId2" Type="http://schemas.openxmlformats.org/officeDocument/2006/relationships/notesSlide" Target="../notesSlides/notesSlide44.xml"/><Relationship Id="rId16" Type="http://schemas.openxmlformats.org/officeDocument/2006/relationships/image" Target="../media/image40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5.png"/><Relationship Id="rId11" Type="http://schemas.openxmlformats.org/officeDocument/2006/relationships/image" Target="../media/image404.svg"/><Relationship Id="rId5" Type="http://schemas.openxmlformats.org/officeDocument/2006/relationships/image" Target="../media/image399.png"/><Relationship Id="rId15" Type="http://schemas.openxmlformats.org/officeDocument/2006/relationships/image" Target="../media/image408.svg"/><Relationship Id="rId10" Type="http://schemas.openxmlformats.org/officeDocument/2006/relationships/image" Target="../media/image403.png"/><Relationship Id="rId19" Type="http://schemas.openxmlformats.org/officeDocument/2006/relationships/image" Target="../media/image24.png"/><Relationship Id="rId4" Type="http://schemas.openxmlformats.org/officeDocument/2006/relationships/image" Target="../media/image398.svg"/><Relationship Id="rId9" Type="http://schemas.openxmlformats.org/officeDocument/2006/relationships/image" Target="../media/image402.svg"/><Relationship Id="rId14" Type="http://schemas.openxmlformats.org/officeDocument/2006/relationships/image" Target="../media/image40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6.svg"/><Relationship Id="rId13" Type="http://schemas.openxmlformats.org/officeDocument/2006/relationships/image" Target="../media/image421.png"/><Relationship Id="rId3" Type="http://schemas.openxmlformats.org/officeDocument/2006/relationships/image" Target="../media/image412.png"/><Relationship Id="rId7" Type="http://schemas.openxmlformats.org/officeDocument/2006/relationships/image" Target="../media/image355.png"/><Relationship Id="rId12" Type="http://schemas.openxmlformats.org/officeDocument/2006/relationships/image" Target="../media/image420.sv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5.svg"/><Relationship Id="rId11" Type="http://schemas.openxmlformats.org/officeDocument/2006/relationships/image" Target="../media/image419.png"/><Relationship Id="rId5" Type="http://schemas.openxmlformats.org/officeDocument/2006/relationships/image" Target="../media/image414.png"/><Relationship Id="rId10" Type="http://schemas.openxmlformats.org/officeDocument/2006/relationships/image" Target="../media/image418.svg"/><Relationship Id="rId4" Type="http://schemas.openxmlformats.org/officeDocument/2006/relationships/image" Target="../media/image413.svg"/><Relationship Id="rId9" Type="http://schemas.openxmlformats.org/officeDocument/2006/relationships/image" Target="../media/image417.png"/><Relationship Id="rId14" Type="http://schemas.openxmlformats.org/officeDocument/2006/relationships/image" Target="../media/image4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3.png"/><Relationship Id="rId7" Type="http://schemas.openxmlformats.org/officeDocument/2006/relationships/image" Target="../media/image42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6.png"/><Relationship Id="rId5" Type="http://schemas.openxmlformats.org/officeDocument/2006/relationships/image" Target="../media/image425.png"/><Relationship Id="rId4" Type="http://schemas.openxmlformats.org/officeDocument/2006/relationships/image" Target="../media/image424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9.png"/><Relationship Id="rId2" Type="http://schemas.openxmlformats.org/officeDocument/2006/relationships/image" Target="../media/image4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0.png"/></Relationships>
</file>

<file path=ppt/slides/_rels/slide4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46.svg"/><Relationship Id="rId21" Type="http://schemas.openxmlformats.org/officeDocument/2006/relationships/image" Target="../media/image450.svg"/><Relationship Id="rId42" Type="http://schemas.openxmlformats.org/officeDocument/2006/relationships/image" Target="../media/image471.png"/><Relationship Id="rId63" Type="http://schemas.openxmlformats.org/officeDocument/2006/relationships/image" Target="../media/image492.svg"/><Relationship Id="rId84" Type="http://schemas.openxmlformats.org/officeDocument/2006/relationships/image" Target="../media/image513.png"/><Relationship Id="rId138" Type="http://schemas.openxmlformats.org/officeDocument/2006/relationships/image" Target="../media/image567.png"/><Relationship Id="rId107" Type="http://schemas.openxmlformats.org/officeDocument/2006/relationships/image" Target="../media/image536.svg"/><Relationship Id="rId11" Type="http://schemas.openxmlformats.org/officeDocument/2006/relationships/image" Target="../media/image440.svg"/><Relationship Id="rId32" Type="http://schemas.openxmlformats.org/officeDocument/2006/relationships/image" Target="../media/image461.png"/><Relationship Id="rId37" Type="http://schemas.openxmlformats.org/officeDocument/2006/relationships/image" Target="../media/image466.svg"/><Relationship Id="rId53" Type="http://schemas.openxmlformats.org/officeDocument/2006/relationships/image" Target="../media/image482.svg"/><Relationship Id="rId58" Type="http://schemas.openxmlformats.org/officeDocument/2006/relationships/image" Target="../media/image487.png"/><Relationship Id="rId74" Type="http://schemas.openxmlformats.org/officeDocument/2006/relationships/image" Target="../media/image503.png"/><Relationship Id="rId79" Type="http://schemas.openxmlformats.org/officeDocument/2006/relationships/image" Target="../media/image508.svg"/><Relationship Id="rId102" Type="http://schemas.openxmlformats.org/officeDocument/2006/relationships/image" Target="../media/image531.png"/><Relationship Id="rId123" Type="http://schemas.openxmlformats.org/officeDocument/2006/relationships/image" Target="../media/image552.svg"/><Relationship Id="rId128" Type="http://schemas.openxmlformats.org/officeDocument/2006/relationships/image" Target="../media/image557.png"/><Relationship Id="rId5" Type="http://schemas.openxmlformats.org/officeDocument/2006/relationships/image" Target="../media/image434.svg"/><Relationship Id="rId90" Type="http://schemas.openxmlformats.org/officeDocument/2006/relationships/image" Target="../media/image519.png"/><Relationship Id="rId95" Type="http://schemas.openxmlformats.org/officeDocument/2006/relationships/image" Target="../media/image524.svg"/><Relationship Id="rId22" Type="http://schemas.openxmlformats.org/officeDocument/2006/relationships/image" Target="../media/image451.png"/><Relationship Id="rId27" Type="http://schemas.openxmlformats.org/officeDocument/2006/relationships/image" Target="../media/image456.svg"/><Relationship Id="rId43" Type="http://schemas.openxmlformats.org/officeDocument/2006/relationships/image" Target="../media/image472.svg"/><Relationship Id="rId48" Type="http://schemas.openxmlformats.org/officeDocument/2006/relationships/image" Target="../media/image477.png"/><Relationship Id="rId64" Type="http://schemas.openxmlformats.org/officeDocument/2006/relationships/image" Target="../media/image493.png"/><Relationship Id="rId69" Type="http://schemas.openxmlformats.org/officeDocument/2006/relationships/image" Target="../media/image498.svg"/><Relationship Id="rId113" Type="http://schemas.openxmlformats.org/officeDocument/2006/relationships/image" Target="../media/image542.svg"/><Relationship Id="rId118" Type="http://schemas.openxmlformats.org/officeDocument/2006/relationships/image" Target="../media/image547.png"/><Relationship Id="rId134" Type="http://schemas.openxmlformats.org/officeDocument/2006/relationships/image" Target="../media/image563.png"/><Relationship Id="rId139" Type="http://schemas.openxmlformats.org/officeDocument/2006/relationships/image" Target="../media/image568.svg"/><Relationship Id="rId80" Type="http://schemas.openxmlformats.org/officeDocument/2006/relationships/image" Target="../media/image509.png"/><Relationship Id="rId85" Type="http://schemas.openxmlformats.org/officeDocument/2006/relationships/image" Target="../media/image514.svg"/><Relationship Id="rId12" Type="http://schemas.openxmlformats.org/officeDocument/2006/relationships/image" Target="../media/image441.png"/><Relationship Id="rId17" Type="http://schemas.openxmlformats.org/officeDocument/2006/relationships/image" Target="../media/image446.svg"/><Relationship Id="rId33" Type="http://schemas.openxmlformats.org/officeDocument/2006/relationships/image" Target="../media/image462.svg"/><Relationship Id="rId38" Type="http://schemas.openxmlformats.org/officeDocument/2006/relationships/image" Target="../media/image467.png"/><Relationship Id="rId59" Type="http://schemas.openxmlformats.org/officeDocument/2006/relationships/image" Target="../media/image488.svg"/><Relationship Id="rId103" Type="http://schemas.openxmlformats.org/officeDocument/2006/relationships/image" Target="../media/image532.svg"/><Relationship Id="rId108" Type="http://schemas.openxmlformats.org/officeDocument/2006/relationships/image" Target="../media/image537.png"/><Relationship Id="rId124" Type="http://schemas.openxmlformats.org/officeDocument/2006/relationships/image" Target="../media/image553.png"/><Relationship Id="rId129" Type="http://schemas.openxmlformats.org/officeDocument/2006/relationships/image" Target="../media/image558.svg"/><Relationship Id="rId54" Type="http://schemas.openxmlformats.org/officeDocument/2006/relationships/image" Target="../media/image483.png"/><Relationship Id="rId70" Type="http://schemas.openxmlformats.org/officeDocument/2006/relationships/image" Target="../media/image499.png"/><Relationship Id="rId75" Type="http://schemas.openxmlformats.org/officeDocument/2006/relationships/image" Target="../media/image504.svg"/><Relationship Id="rId91" Type="http://schemas.openxmlformats.org/officeDocument/2006/relationships/image" Target="../media/image520.svg"/><Relationship Id="rId96" Type="http://schemas.openxmlformats.org/officeDocument/2006/relationships/image" Target="../media/image525.png"/><Relationship Id="rId140" Type="http://schemas.openxmlformats.org/officeDocument/2006/relationships/image" Target="../media/image5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23" Type="http://schemas.openxmlformats.org/officeDocument/2006/relationships/image" Target="../media/image452.svg"/><Relationship Id="rId28" Type="http://schemas.openxmlformats.org/officeDocument/2006/relationships/image" Target="../media/image457.png"/><Relationship Id="rId49" Type="http://schemas.openxmlformats.org/officeDocument/2006/relationships/image" Target="../media/image478.svg"/><Relationship Id="rId114" Type="http://schemas.openxmlformats.org/officeDocument/2006/relationships/image" Target="../media/image543.png"/><Relationship Id="rId119" Type="http://schemas.openxmlformats.org/officeDocument/2006/relationships/image" Target="../media/image548.svg"/><Relationship Id="rId44" Type="http://schemas.openxmlformats.org/officeDocument/2006/relationships/image" Target="../media/image473.png"/><Relationship Id="rId60" Type="http://schemas.openxmlformats.org/officeDocument/2006/relationships/image" Target="../media/image489.png"/><Relationship Id="rId65" Type="http://schemas.openxmlformats.org/officeDocument/2006/relationships/image" Target="../media/image494.svg"/><Relationship Id="rId81" Type="http://schemas.openxmlformats.org/officeDocument/2006/relationships/image" Target="../media/image510.svg"/><Relationship Id="rId86" Type="http://schemas.openxmlformats.org/officeDocument/2006/relationships/image" Target="../media/image515.png"/><Relationship Id="rId130" Type="http://schemas.openxmlformats.org/officeDocument/2006/relationships/image" Target="../media/image559.png"/><Relationship Id="rId135" Type="http://schemas.openxmlformats.org/officeDocument/2006/relationships/image" Target="../media/image564.svg"/><Relationship Id="rId13" Type="http://schemas.openxmlformats.org/officeDocument/2006/relationships/image" Target="../media/image442.svg"/><Relationship Id="rId18" Type="http://schemas.openxmlformats.org/officeDocument/2006/relationships/image" Target="../media/image447.png"/><Relationship Id="rId39" Type="http://schemas.openxmlformats.org/officeDocument/2006/relationships/image" Target="../media/image468.svg"/><Relationship Id="rId109" Type="http://schemas.openxmlformats.org/officeDocument/2006/relationships/image" Target="../media/image538.svg"/><Relationship Id="rId34" Type="http://schemas.openxmlformats.org/officeDocument/2006/relationships/image" Target="../media/image463.png"/><Relationship Id="rId50" Type="http://schemas.openxmlformats.org/officeDocument/2006/relationships/image" Target="../media/image479.png"/><Relationship Id="rId55" Type="http://schemas.openxmlformats.org/officeDocument/2006/relationships/image" Target="../media/image484.svg"/><Relationship Id="rId76" Type="http://schemas.openxmlformats.org/officeDocument/2006/relationships/image" Target="../media/image505.png"/><Relationship Id="rId97" Type="http://schemas.openxmlformats.org/officeDocument/2006/relationships/image" Target="../media/image526.svg"/><Relationship Id="rId104" Type="http://schemas.openxmlformats.org/officeDocument/2006/relationships/image" Target="../media/image533.png"/><Relationship Id="rId120" Type="http://schemas.openxmlformats.org/officeDocument/2006/relationships/image" Target="../media/image549.png"/><Relationship Id="rId125" Type="http://schemas.openxmlformats.org/officeDocument/2006/relationships/image" Target="../media/image554.svg"/><Relationship Id="rId141" Type="http://schemas.openxmlformats.org/officeDocument/2006/relationships/image" Target="../media/image570.svg"/><Relationship Id="rId7" Type="http://schemas.openxmlformats.org/officeDocument/2006/relationships/image" Target="../media/image436.svg"/><Relationship Id="rId71" Type="http://schemas.openxmlformats.org/officeDocument/2006/relationships/image" Target="../media/image500.svg"/><Relationship Id="rId92" Type="http://schemas.openxmlformats.org/officeDocument/2006/relationships/image" Target="../media/image521.png"/><Relationship Id="rId2" Type="http://schemas.openxmlformats.org/officeDocument/2006/relationships/image" Target="../media/image431.png"/><Relationship Id="rId29" Type="http://schemas.openxmlformats.org/officeDocument/2006/relationships/image" Target="../media/image458.svg"/><Relationship Id="rId24" Type="http://schemas.openxmlformats.org/officeDocument/2006/relationships/image" Target="../media/image453.png"/><Relationship Id="rId40" Type="http://schemas.openxmlformats.org/officeDocument/2006/relationships/image" Target="../media/image469.png"/><Relationship Id="rId45" Type="http://schemas.openxmlformats.org/officeDocument/2006/relationships/image" Target="../media/image474.svg"/><Relationship Id="rId66" Type="http://schemas.openxmlformats.org/officeDocument/2006/relationships/image" Target="../media/image495.png"/><Relationship Id="rId87" Type="http://schemas.openxmlformats.org/officeDocument/2006/relationships/image" Target="../media/image516.svg"/><Relationship Id="rId110" Type="http://schemas.openxmlformats.org/officeDocument/2006/relationships/image" Target="../media/image539.png"/><Relationship Id="rId115" Type="http://schemas.openxmlformats.org/officeDocument/2006/relationships/image" Target="../media/image544.svg"/><Relationship Id="rId131" Type="http://schemas.openxmlformats.org/officeDocument/2006/relationships/image" Target="../media/image560.svg"/><Relationship Id="rId136" Type="http://schemas.openxmlformats.org/officeDocument/2006/relationships/image" Target="../media/image565.png"/><Relationship Id="rId61" Type="http://schemas.openxmlformats.org/officeDocument/2006/relationships/image" Target="../media/image490.svg"/><Relationship Id="rId82" Type="http://schemas.openxmlformats.org/officeDocument/2006/relationships/image" Target="../media/image511.png"/><Relationship Id="rId19" Type="http://schemas.openxmlformats.org/officeDocument/2006/relationships/image" Target="../media/image448.svg"/><Relationship Id="rId14" Type="http://schemas.openxmlformats.org/officeDocument/2006/relationships/image" Target="../media/image443.png"/><Relationship Id="rId30" Type="http://schemas.openxmlformats.org/officeDocument/2006/relationships/image" Target="../media/image459.png"/><Relationship Id="rId35" Type="http://schemas.openxmlformats.org/officeDocument/2006/relationships/image" Target="../media/image464.svg"/><Relationship Id="rId56" Type="http://schemas.openxmlformats.org/officeDocument/2006/relationships/image" Target="../media/image485.png"/><Relationship Id="rId77" Type="http://schemas.openxmlformats.org/officeDocument/2006/relationships/image" Target="../media/image506.svg"/><Relationship Id="rId100" Type="http://schemas.openxmlformats.org/officeDocument/2006/relationships/image" Target="../media/image529.png"/><Relationship Id="rId105" Type="http://schemas.openxmlformats.org/officeDocument/2006/relationships/image" Target="../media/image534.svg"/><Relationship Id="rId126" Type="http://schemas.openxmlformats.org/officeDocument/2006/relationships/image" Target="../media/image555.png"/><Relationship Id="rId8" Type="http://schemas.openxmlformats.org/officeDocument/2006/relationships/image" Target="../media/image437.png"/><Relationship Id="rId51" Type="http://schemas.openxmlformats.org/officeDocument/2006/relationships/image" Target="../media/image480.svg"/><Relationship Id="rId72" Type="http://schemas.openxmlformats.org/officeDocument/2006/relationships/image" Target="../media/image501.png"/><Relationship Id="rId93" Type="http://schemas.openxmlformats.org/officeDocument/2006/relationships/image" Target="../media/image522.svg"/><Relationship Id="rId98" Type="http://schemas.openxmlformats.org/officeDocument/2006/relationships/image" Target="../media/image527.png"/><Relationship Id="rId121" Type="http://schemas.openxmlformats.org/officeDocument/2006/relationships/image" Target="../media/image550.svg"/><Relationship Id="rId3" Type="http://schemas.openxmlformats.org/officeDocument/2006/relationships/image" Target="../media/image432.svg"/><Relationship Id="rId25" Type="http://schemas.openxmlformats.org/officeDocument/2006/relationships/image" Target="../media/image454.svg"/><Relationship Id="rId46" Type="http://schemas.openxmlformats.org/officeDocument/2006/relationships/image" Target="../media/image475.png"/><Relationship Id="rId67" Type="http://schemas.openxmlformats.org/officeDocument/2006/relationships/image" Target="../media/image496.svg"/><Relationship Id="rId116" Type="http://schemas.openxmlformats.org/officeDocument/2006/relationships/image" Target="../media/image545.png"/><Relationship Id="rId137" Type="http://schemas.openxmlformats.org/officeDocument/2006/relationships/image" Target="../media/image566.svg"/><Relationship Id="rId20" Type="http://schemas.openxmlformats.org/officeDocument/2006/relationships/image" Target="../media/image449.png"/><Relationship Id="rId41" Type="http://schemas.openxmlformats.org/officeDocument/2006/relationships/image" Target="../media/image470.svg"/><Relationship Id="rId62" Type="http://schemas.openxmlformats.org/officeDocument/2006/relationships/image" Target="../media/image491.png"/><Relationship Id="rId83" Type="http://schemas.openxmlformats.org/officeDocument/2006/relationships/image" Target="../media/image512.svg"/><Relationship Id="rId88" Type="http://schemas.openxmlformats.org/officeDocument/2006/relationships/image" Target="../media/image517.png"/><Relationship Id="rId111" Type="http://schemas.openxmlformats.org/officeDocument/2006/relationships/image" Target="../media/image540.svg"/><Relationship Id="rId132" Type="http://schemas.openxmlformats.org/officeDocument/2006/relationships/image" Target="../media/image561.png"/><Relationship Id="rId15" Type="http://schemas.openxmlformats.org/officeDocument/2006/relationships/image" Target="../media/image444.svg"/><Relationship Id="rId36" Type="http://schemas.openxmlformats.org/officeDocument/2006/relationships/image" Target="../media/image465.png"/><Relationship Id="rId57" Type="http://schemas.openxmlformats.org/officeDocument/2006/relationships/image" Target="../media/image486.svg"/><Relationship Id="rId106" Type="http://schemas.openxmlformats.org/officeDocument/2006/relationships/image" Target="../media/image535.png"/><Relationship Id="rId127" Type="http://schemas.openxmlformats.org/officeDocument/2006/relationships/image" Target="../media/image556.svg"/><Relationship Id="rId10" Type="http://schemas.openxmlformats.org/officeDocument/2006/relationships/image" Target="../media/image439.png"/><Relationship Id="rId31" Type="http://schemas.openxmlformats.org/officeDocument/2006/relationships/image" Target="../media/image460.svg"/><Relationship Id="rId52" Type="http://schemas.openxmlformats.org/officeDocument/2006/relationships/image" Target="../media/image481.png"/><Relationship Id="rId73" Type="http://schemas.openxmlformats.org/officeDocument/2006/relationships/image" Target="../media/image502.svg"/><Relationship Id="rId78" Type="http://schemas.openxmlformats.org/officeDocument/2006/relationships/image" Target="../media/image507.png"/><Relationship Id="rId94" Type="http://schemas.openxmlformats.org/officeDocument/2006/relationships/image" Target="../media/image523.png"/><Relationship Id="rId99" Type="http://schemas.openxmlformats.org/officeDocument/2006/relationships/image" Target="../media/image528.svg"/><Relationship Id="rId101" Type="http://schemas.openxmlformats.org/officeDocument/2006/relationships/image" Target="../media/image530.svg"/><Relationship Id="rId122" Type="http://schemas.openxmlformats.org/officeDocument/2006/relationships/image" Target="../media/image551.png"/><Relationship Id="rId4" Type="http://schemas.openxmlformats.org/officeDocument/2006/relationships/image" Target="../media/image433.png"/><Relationship Id="rId9" Type="http://schemas.openxmlformats.org/officeDocument/2006/relationships/image" Target="../media/image438.svg"/><Relationship Id="rId26" Type="http://schemas.openxmlformats.org/officeDocument/2006/relationships/image" Target="../media/image455.png"/><Relationship Id="rId47" Type="http://schemas.openxmlformats.org/officeDocument/2006/relationships/image" Target="../media/image476.svg"/><Relationship Id="rId68" Type="http://schemas.openxmlformats.org/officeDocument/2006/relationships/image" Target="../media/image497.png"/><Relationship Id="rId89" Type="http://schemas.openxmlformats.org/officeDocument/2006/relationships/image" Target="../media/image518.svg"/><Relationship Id="rId112" Type="http://schemas.openxmlformats.org/officeDocument/2006/relationships/image" Target="../media/image541.png"/><Relationship Id="rId133" Type="http://schemas.openxmlformats.org/officeDocument/2006/relationships/image" Target="../media/image562.svg"/><Relationship Id="rId16" Type="http://schemas.openxmlformats.org/officeDocument/2006/relationships/image" Target="../media/image445.png"/></Relationships>
</file>

<file path=ppt/slides/_rels/slide4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86.svg"/><Relationship Id="rId21" Type="http://schemas.openxmlformats.org/officeDocument/2006/relationships/image" Target="../media/image590.svg"/><Relationship Id="rId42" Type="http://schemas.openxmlformats.org/officeDocument/2006/relationships/image" Target="../media/image611.png"/><Relationship Id="rId63" Type="http://schemas.openxmlformats.org/officeDocument/2006/relationships/image" Target="../media/image632.svg"/><Relationship Id="rId84" Type="http://schemas.openxmlformats.org/officeDocument/2006/relationships/image" Target="../media/image653.png"/><Relationship Id="rId138" Type="http://schemas.openxmlformats.org/officeDocument/2006/relationships/image" Target="../media/image707.png"/><Relationship Id="rId107" Type="http://schemas.openxmlformats.org/officeDocument/2006/relationships/image" Target="../media/image676.svg"/><Relationship Id="rId11" Type="http://schemas.openxmlformats.org/officeDocument/2006/relationships/image" Target="../media/image580.svg"/><Relationship Id="rId32" Type="http://schemas.openxmlformats.org/officeDocument/2006/relationships/image" Target="../media/image601.png"/><Relationship Id="rId37" Type="http://schemas.openxmlformats.org/officeDocument/2006/relationships/image" Target="../media/image606.svg"/><Relationship Id="rId53" Type="http://schemas.openxmlformats.org/officeDocument/2006/relationships/image" Target="../media/image622.svg"/><Relationship Id="rId58" Type="http://schemas.openxmlformats.org/officeDocument/2006/relationships/image" Target="../media/image627.png"/><Relationship Id="rId74" Type="http://schemas.openxmlformats.org/officeDocument/2006/relationships/image" Target="../media/image643.png"/><Relationship Id="rId79" Type="http://schemas.openxmlformats.org/officeDocument/2006/relationships/image" Target="../media/image648.svg"/><Relationship Id="rId102" Type="http://schemas.openxmlformats.org/officeDocument/2006/relationships/image" Target="../media/image671.png"/><Relationship Id="rId123" Type="http://schemas.openxmlformats.org/officeDocument/2006/relationships/image" Target="../media/image692.svg"/><Relationship Id="rId128" Type="http://schemas.openxmlformats.org/officeDocument/2006/relationships/image" Target="../media/image697.png"/><Relationship Id="rId5" Type="http://schemas.openxmlformats.org/officeDocument/2006/relationships/image" Target="../media/image574.svg"/><Relationship Id="rId90" Type="http://schemas.openxmlformats.org/officeDocument/2006/relationships/image" Target="../media/image659.png"/><Relationship Id="rId95" Type="http://schemas.openxmlformats.org/officeDocument/2006/relationships/image" Target="../media/image664.svg"/><Relationship Id="rId22" Type="http://schemas.openxmlformats.org/officeDocument/2006/relationships/image" Target="../media/image591.png"/><Relationship Id="rId27" Type="http://schemas.openxmlformats.org/officeDocument/2006/relationships/image" Target="../media/image596.svg"/><Relationship Id="rId43" Type="http://schemas.openxmlformats.org/officeDocument/2006/relationships/image" Target="../media/image612.svg"/><Relationship Id="rId48" Type="http://schemas.openxmlformats.org/officeDocument/2006/relationships/image" Target="../media/image617.png"/><Relationship Id="rId64" Type="http://schemas.openxmlformats.org/officeDocument/2006/relationships/image" Target="../media/image633.png"/><Relationship Id="rId69" Type="http://schemas.openxmlformats.org/officeDocument/2006/relationships/image" Target="../media/image638.svg"/><Relationship Id="rId113" Type="http://schemas.openxmlformats.org/officeDocument/2006/relationships/image" Target="../media/image682.svg"/><Relationship Id="rId118" Type="http://schemas.openxmlformats.org/officeDocument/2006/relationships/image" Target="../media/image687.png"/><Relationship Id="rId134" Type="http://schemas.openxmlformats.org/officeDocument/2006/relationships/image" Target="../media/image703.png"/><Relationship Id="rId139" Type="http://schemas.openxmlformats.org/officeDocument/2006/relationships/image" Target="../media/image708.svg"/><Relationship Id="rId80" Type="http://schemas.openxmlformats.org/officeDocument/2006/relationships/image" Target="../media/image649.png"/><Relationship Id="rId85" Type="http://schemas.openxmlformats.org/officeDocument/2006/relationships/image" Target="../media/image654.svg"/><Relationship Id="rId12" Type="http://schemas.openxmlformats.org/officeDocument/2006/relationships/image" Target="../media/image581.png"/><Relationship Id="rId17" Type="http://schemas.openxmlformats.org/officeDocument/2006/relationships/image" Target="../media/image586.svg"/><Relationship Id="rId33" Type="http://schemas.openxmlformats.org/officeDocument/2006/relationships/image" Target="../media/image602.svg"/><Relationship Id="rId38" Type="http://schemas.openxmlformats.org/officeDocument/2006/relationships/image" Target="../media/image607.png"/><Relationship Id="rId59" Type="http://schemas.openxmlformats.org/officeDocument/2006/relationships/image" Target="../media/image628.svg"/><Relationship Id="rId103" Type="http://schemas.openxmlformats.org/officeDocument/2006/relationships/image" Target="../media/image672.svg"/><Relationship Id="rId108" Type="http://schemas.openxmlformats.org/officeDocument/2006/relationships/image" Target="../media/image677.png"/><Relationship Id="rId124" Type="http://schemas.openxmlformats.org/officeDocument/2006/relationships/image" Target="../media/image693.png"/><Relationship Id="rId129" Type="http://schemas.openxmlformats.org/officeDocument/2006/relationships/image" Target="../media/image698.svg"/><Relationship Id="rId54" Type="http://schemas.openxmlformats.org/officeDocument/2006/relationships/image" Target="../media/image623.png"/><Relationship Id="rId70" Type="http://schemas.openxmlformats.org/officeDocument/2006/relationships/image" Target="../media/image639.png"/><Relationship Id="rId75" Type="http://schemas.openxmlformats.org/officeDocument/2006/relationships/image" Target="../media/image644.svg"/><Relationship Id="rId91" Type="http://schemas.openxmlformats.org/officeDocument/2006/relationships/image" Target="../media/image660.svg"/><Relationship Id="rId96" Type="http://schemas.openxmlformats.org/officeDocument/2006/relationships/image" Target="../media/image665.png"/><Relationship Id="rId140" Type="http://schemas.openxmlformats.org/officeDocument/2006/relationships/image" Target="../media/image7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5.png"/><Relationship Id="rId23" Type="http://schemas.openxmlformats.org/officeDocument/2006/relationships/image" Target="../media/image592.svg"/><Relationship Id="rId28" Type="http://schemas.openxmlformats.org/officeDocument/2006/relationships/image" Target="../media/image597.png"/><Relationship Id="rId49" Type="http://schemas.openxmlformats.org/officeDocument/2006/relationships/image" Target="../media/image618.svg"/><Relationship Id="rId114" Type="http://schemas.openxmlformats.org/officeDocument/2006/relationships/image" Target="../media/image683.png"/><Relationship Id="rId119" Type="http://schemas.openxmlformats.org/officeDocument/2006/relationships/image" Target="../media/image688.svg"/><Relationship Id="rId44" Type="http://schemas.openxmlformats.org/officeDocument/2006/relationships/image" Target="../media/image613.png"/><Relationship Id="rId60" Type="http://schemas.openxmlformats.org/officeDocument/2006/relationships/image" Target="../media/image629.png"/><Relationship Id="rId65" Type="http://schemas.openxmlformats.org/officeDocument/2006/relationships/image" Target="../media/image634.svg"/><Relationship Id="rId81" Type="http://schemas.openxmlformats.org/officeDocument/2006/relationships/image" Target="../media/image650.svg"/><Relationship Id="rId86" Type="http://schemas.openxmlformats.org/officeDocument/2006/relationships/image" Target="../media/image655.png"/><Relationship Id="rId130" Type="http://schemas.openxmlformats.org/officeDocument/2006/relationships/image" Target="../media/image699.png"/><Relationship Id="rId135" Type="http://schemas.openxmlformats.org/officeDocument/2006/relationships/image" Target="../media/image704.svg"/><Relationship Id="rId13" Type="http://schemas.openxmlformats.org/officeDocument/2006/relationships/image" Target="../media/image582.svg"/><Relationship Id="rId18" Type="http://schemas.openxmlformats.org/officeDocument/2006/relationships/image" Target="../media/image587.png"/><Relationship Id="rId39" Type="http://schemas.openxmlformats.org/officeDocument/2006/relationships/image" Target="../media/image608.svg"/><Relationship Id="rId109" Type="http://schemas.openxmlformats.org/officeDocument/2006/relationships/image" Target="../media/image678.svg"/><Relationship Id="rId34" Type="http://schemas.openxmlformats.org/officeDocument/2006/relationships/image" Target="../media/image603.png"/><Relationship Id="rId50" Type="http://schemas.openxmlformats.org/officeDocument/2006/relationships/image" Target="../media/image619.png"/><Relationship Id="rId55" Type="http://schemas.openxmlformats.org/officeDocument/2006/relationships/image" Target="../media/image624.svg"/><Relationship Id="rId76" Type="http://schemas.openxmlformats.org/officeDocument/2006/relationships/image" Target="../media/image645.png"/><Relationship Id="rId97" Type="http://schemas.openxmlformats.org/officeDocument/2006/relationships/image" Target="../media/image666.svg"/><Relationship Id="rId104" Type="http://schemas.openxmlformats.org/officeDocument/2006/relationships/image" Target="../media/image673.png"/><Relationship Id="rId120" Type="http://schemas.openxmlformats.org/officeDocument/2006/relationships/image" Target="../media/image689.png"/><Relationship Id="rId125" Type="http://schemas.openxmlformats.org/officeDocument/2006/relationships/image" Target="../media/image694.svg"/><Relationship Id="rId141" Type="http://schemas.openxmlformats.org/officeDocument/2006/relationships/image" Target="../media/image710.svg"/><Relationship Id="rId7" Type="http://schemas.openxmlformats.org/officeDocument/2006/relationships/image" Target="../media/image576.svg"/><Relationship Id="rId71" Type="http://schemas.openxmlformats.org/officeDocument/2006/relationships/image" Target="../media/image640.svg"/><Relationship Id="rId92" Type="http://schemas.openxmlformats.org/officeDocument/2006/relationships/image" Target="../media/image661.png"/><Relationship Id="rId2" Type="http://schemas.openxmlformats.org/officeDocument/2006/relationships/image" Target="../media/image571.png"/><Relationship Id="rId29" Type="http://schemas.openxmlformats.org/officeDocument/2006/relationships/image" Target="../media/image598.svg"/><Relationship Id="rId24" Type="http://schemas.openxmlformats.org/officeDocument/2006/relationships/image" Target="../media/image593.png"/><Relationship Id="rId40" Type="http://schemas.openxmlformats.org/officeDocument/2006/relationships/image" Target="../media/image609.png"/><Relationship Id="rId45" Type="http://schemas.openxmlformats.org/officeDocument/2006/relationships/image" Target="../media/image614.svg"/><Relationship Id="rId66" Type="http://schemas.openxmlformats.org/officeDocument/2006/relationships/image" Target="../media/image635.png"/><Relationship Id="rId87" Type="http://schemas.openxmlformats.org/officeDocument/2006/relationships/image" Target="../media/image656.svg"/><Relationship Id="rId110" Type="http://schemas.openxmlformats.org/officeDocument/2006/relationships/image" Target="../media/image679.png"/><Relationship Id="rId115" Type="http://schemas.openxmlformats.org/officeDocument/2006/relationships/image" Target="../media/image684.svg"/><Relationship Id="rId131" Type="http://schemas.openxmlformats.org/officeDocument/2006/relationships/image" Target="../media/image700.svg"/><Relationship Id="rId136" Type="http://schemas.openxmlformats.org/officeDocument/2006/relationships/image" Target="../media/image705.png"/><Relationship Id="rId61" Type="http://schemas.openxmlformats.org/officeDocument/2006/relationships/image" Target="../media/image630.svg"/><Relationship Id="rId82" Type="http://schemas.openxmlformats.org/officeDocument/2006/relationships/image" Target="../media/image651.png"/><Relationship Id="rId19" Type="http://schemas.openxmlformats.org/officeDocument/2006/relationships/image" Target="../media/image588.svg"/><Relationship Id="rId14" Type="http://schemas.openxmlformats.org/officeDocument/2006/relationships/image" Target="../media/image583.png"/><Relationship Id="rId30" Type="http://schemas.openxmlformats.org/officeDocument/2006/relationships/image" Target="../media/image599.png"/><Relationship Id="rId35" Type="http://schemas.openxmlformats.org/officeDocument/2006/relationships/image" Target="../media/image604.svg"/><Relationship Id="rId56" Type="http://schemas.openxmlformats.org/officeDocument/2006/relationships/image" Target="../media/image625.png"/><Relationship Id="rId77" Type="http://schemas.openxmlformats.org/officeDocument/2006/relationships/image" Target="../media/image646.svg"/><Relationship Id="rId100" Type="http://schemas.openxmlformats.org/officeDocument/2006/relationships/image" Target="../media/image669.png"/><Relationship Id="rId105" Type="http://schemas.openxmlformats.org/officeDocument/2006/relationships/image" Target="../media/image674.svg"/><Relationship Id="rId126" Type="http://schemas.openxmlformats.org/officeDocument/2006/relationships/image" Target="../media/image695.png"/><Relationship Id="rId8" Type="http://schemas.openxmlformats.org/officeDocument/2006/relationships/image" Target="../media/image577.png"/><Relationship Id="rId51" Type="http://schemas.openxmlformats.org/officeDocument/2006/relationships/image" Target="../media/image620.svg"/><Relationship Id="rId72" Type="http://schemas.openxmlformats.org/officeDocument/2006/relationships/image" Target="../media/image641.png"/><Relationship Id="rId93" Type="http://schemas.openxmlformats.org/officeDocument/2006/relationships/image" Target="../media/image662.svg"/><Relationship Id="rId98" Type="http://schemas.openxmlformats.org/officeDocument/2006/relationships/image" Target="../media/image667.png"/><Relationship Id="rId121" Type="http://schemas.openxmlformats.org/officeDocument/2006/relationships/image" Target="../media/image690.svg"/><Relationship Id="rId3" Type="http://schemas.openxmlformats.org/officeDocument/2006/relationships/image" Target="../media/image572.svg"/><Relationship Id="rId25" Type="http://schemas.openxmlformats.org/officeDocument/2006/relationships/image" Target="../media/image594.svg"/><Relationship Id="rId46" Type="http://schemas.openxmlformats.org/officeDocument/2006/relationships/image" Target="../media/image615.png"/><Relationship Id="rId67" Type="http://schemas.openxmlformats.org/officeDocument/2006/relationships/image" Target="../media/image636.svg"/><Relationship Id="rId116" Type="http://schemas.openxmlformats.org/officeDocument/2006/relationships/image" Target="../media/image685.png"/><Relationship Id="rId137" Type="http://schemas.openxmlformats.org/officeDocument/2006/relationships/image" Target="../media/image706.svg"/><Relationship Id="rId20" Type="http://schemas.openxmlformats.org/officeDocument/2006/relationships/image" Target="../media/image589.png"/><Relationship Id="rId41" Type="http://schemas.openxmlformats.org/officeDocument/2006/relationships/image" Target="../media/image610.svg"/><Relationship Id="rId62" Type="http://schemas.openxmlformats.org/officeDocument/2006/relationships/image" Target="../media/image631.png"/><Relationship Id="rId83" Type="http://schemas.openxmlformats.org/officeDocument/2006/relationships/image" Target="../media/image652.svg"/><Relationship Id="rId88" Type="http://schemas.openxmlformats.org/officeDocument/2006/relationships/image" Target="../media/image657.png"/><Relationship Id="rId111" Type="http://schemas.openxmlformats.org/officeDocument/2006/relationships/image" Target="../media/image680.svg"/><Relationship Id="rId132" Type="http://schemas.openxmlformats.org/officeDocument/2006/relationships/image" Target="../media/image701.png"/><Relationship Id="rId15" Type="http://schemas.openxmlformats.org/officeDocument/2006/relationships/image" Target="../media/image584.svg"/><Relationship Id="rId36" Type="http://schemas.openxmlformats.org/officeDocument/2006/relationships/image" Target="../media/image605.png"/><Relationship Id="rId57" Type="http://schemas.openxmlformats.org/officeDocument/2006/relationships/image" Target="../media/image626.svg"/><Relationship Id="rId106" Type="http://schemas.openxmlformats.org/officeDocument/2006/relationships/image" Target="../media/image675.png"/><Relationship Id="rId127" Type="http://schemas.openxmlformats.org/officeDocument/2006/relationships/image" Target="../media/image696.svg"/><Relationship Id="rId10" Type="http://schemas.openxmlformats.org/officeDocument/2006/relationships/image" Target="../media/image579.png"/><Relationship Id="rId31" Type="http://schemas.openxmlformats.org/officeDocument/2006/relationships/image" Target="../media/image600.svg"/><Relationship Id="rId52" Type="http://schemas.openxmlformats.org/officeDocument/2006/relationships/image" Target="../media/image621.png"/><Relationship Id="rId73" Type="http://schemas.openxmlformats.org/officeDocument/2006/relationships/image" Target="../media/image642.svg"/><Relationship Id="rId78" Type="http://schemas.openxmlformats.org/officeDocument/2006/relationships/image" Target="../media/image647.png"/><Relationship Id="rId94" Type="http://schemas.openxmlformats.org/officeDocument/2006/relationships/image" Target="../media/image663.png"/><Relationship Id="rId99" Type="http://schemas.openxmlformats.org/officeDocument/2006/relationships/image" Target="../media/image668.svg"/><Relationship Id="rId101" Type="http://schemas.openxmlformats.org/officeDocument/2006/relationships/image" Target="../media/image670.svg"/><Relationship Id="rId122" Type="http://schemas.openxmlformats.org/officeDocument/2006/relationships/image" Target="../media/image691.png"/><Relationship Id="rId4" Type="http://schemas.openxmlformats.org/officeDocument/2006/relationships/image" Target="../media/image573.png"/><Relationship Id="rId9" Type="http://schemas.openxmlformats.org/officeDocument/2006/relationships/image" Target="../media/image578.svg"/><Relationship Id="rId26" Type="http://schemas.openxmlformats.org/officeDocument/2006/relationships/image" Target="../media/image595.png"/><Relationship Id="rId47" Type="http://schemas.openxmlformats.org/officeDocument/2006/relationships/image" Target="../media/image616.svg"/><Relationship Id="rId68" Type="http://schemas.openxmlformats.org/officeDocument/2006/relationships/image" Target="../media/image637.png"/><Relationship Id="rId89" Type="http://schemas.openxmlformats.org/officeDocument/2006/relationships/image" Target="../media/image658.svg"/><Relationship Id="rId112" Type="http://schemas.openxmlformats.org/officeDocument/2006/relationships/image" Target="../media/image681.png"/><Relationship Id="rId133" Type="http://schemas.openxmlformats.org/officeDocument/2006/relationships/image" Target="../media/image702.svg"/><Relationship Id="rId16" Type="http://schemas.openxmlformats.org/officeDocument/2006/relationships/image" Target="../media/image5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5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26.svg"/><Relationship Id="rId21" Type="http://schemas.openxmlformats.org/officeDocument/2006/relationships/image" Target="../media/image730.svg"/><Relationship Id="rId42" Type="http://schemas.openxmlformats.org/officeDocument/2006/relationships/image" Target="../media/image751.png"/><Relationship Id="rId63" Type="http://schemas.openxmlformats.org/officeDocument/2006/relationships/image" Target="../media/image772.svg"/><Relationship Id="rId84" Type="http://schemas.openxmlformats.org/officeDocument/2006/relationships/image" Target="../media/image793.png"/><Relationship Id="rId138" Type="http://schemas.openxmlformats.org/officeDocument/2006/relationships/image" Target="../media/image847.png"/><Relationship Id="rId107" Type="http://schemas.openxmlformats.org/officeDocument/2006/relationships/image" Target="../media/image816.svg"/><Relationship Id="rId11" Type="http://schemas.openxmlformats.org/officeDocument/2006/relationships/image" Target="../media/image720.svg"/><Relationship Id="rId32" Type="http://schemas.openxmlformats.org/officeDocument/2006/relationships/image" Target="../media/image741.png"/><Relationship Id="rId37" Type="http://schemas.openxmlformats.org/officeDocument/2006/relationships/image" Target="../media/image746.svg"/><Relationship Id="rId53" Type="http://schemas.openxmlformats.org/officeDocument/2006/relationships/image" Target="../media/image762.svg"/><Relationship Id="rId58" Type="http://schemas.openxmlformats.org/officeDocument/2006/relationships/image" Target="../media/image767.png"/><Relationship Id="rId74" Type="http://schemas.openxmlformats.org/officeDocument/2006/relationships/image" Target="../media/image783.png"/><Relationship Id="rId79" Type="http://schemas.openxmlformats.org/officeDocument/2006/relationships/image" Target="../media/image788.svg"/><Relationship Id="rId102" Type="http://schemas.openxmlformats.org/officeDocument/2006/relationships/image" Target="../media/image811.png"/><Relationship Id="rId123" Type="http://schemas.openxmlformats.org/officeDocument/2006/relationships/image" Target="../media/image832.svg"/><Relationship Id="rId128" Type="http://schemas.openxmlformats.org/officeDocument/2006/relationships/image" Target="../media/image837.png"/><Relationship Id="rId5" Type="http://schemas.openxmlformats.org/officeDocument/2006/relationships/image" Target="../media/image714.svg"/><Relationship Id="rId90" Type="http://schemas.openxmlformats.org/officeDocument/2006/relationships/image" Target="../media/image799.png"/><Relationship Id="rId95" Type="http://schemas.openxmlformats.org/officeDocument/2006/relationships/image" Target="../media/image804.svg"/><Relationship Id="rId22" Type="http://schemas.openxmlformats.org/officeDocument/2006/relationships/image" Target="../media/image731.png"/><Relationship Id="rId27" Type="http://schemas.openxmlformats.org/officeDocument/2006/relationships/image" Target="../media/image736.svg"/><Relationship Id="rId43" Type="http://schemas.openxmlformats.org/officeDocument/2006/relationships/image" Target="../media/image752.svg"/><Relationship Id="rId48" Type="http://schemas.openxmlformats.org/officeDocument/2006/relationships/image" Target="../media/image757.png"/><Relationship Id="rId64" Type="http://schemas.openxmlformats.org/officeDocument/2006/relationships/image" Target="../media/image773.png"/><Relationship Id="rId69" Type="http://schemas.openxmlformats.org/officeDocument/2006/relationships/image" Target="../media/image778.svg"/><Relationship Id="rId113" Type="http://schemas.openxmlformats.org/officeDocument/2006/relationships/image" Target="../media/image822.svg"/><Relationship Id="rId118" Type="http://schemas.openxmlformats.org/officeDocument/2006/relationships/image" Target="../media/image827.png"/><Relationship Id="rId134" Type="http://schemas.openxmlformats.org/officeDocument/2006/relationships/image" Target="../media/image843.png"/><Relationship Id="rId139" Type="http://schemas.openxmlformats.org/officeDocument/2006/relationships/image" Target="../media/image848.svg"/><Relationship Id="rId80" Type="http://schemas.openxmlformats.org/officeDocument/2006/relationships/image" Target="../media/image789.png"/><Relationship Id="rId85" Type="http://schemas.openxmlformats.org/officeDocument/2006/relationships/image" Target="../media/image794.svg"/><Relationship Id="rId12" Type="http://schemas.openxmlformats.org/officeDocument/2006/relationships/image" Target="../media/image721.png"/><Relationship Id="rId17" Type="http://schemas.openxmlformats.org/officeDocument/2006/relationships/image" Target="../media/image726.svg"/><Relationship Id="rId33" Type="http://schemas.openxmlformats.org/officeDocument/2006/relationships/image" Target="../media/image742.svg"/><Relationship Id="rId38" Type="http://schemas.openxmlformats.org/officeDocument/2006/relationships/image" Target="../media/image747.png"/><Relationship Id="rId59" Type="http://schemas.openxmlformats.org/officeDocument/2006/relationships/image" Target="../media/image768.svg"/><Relationship Id="rId103" Type="http://schemas.openxmlformats.org/officeDocument/2006/relationships/image" Target="../media/image812.svg"/><Relationship Id="rId108" Type="http://schemas.openxmlformats.org/officeDocument/2006/relationships/image" Target="../media/image817.png"/><Relationship Id="rId124" Type="http://schemas.openxmlformats.org/officeDocument/2006/relationships/image" Target="../media/image833.png"/><Relationship Id="rId129" Type="http://schemas.openxmlformats.org/officeDocument/2006/relationships/image" Target="../media/image838.svg"/><Relationship Id="rId54" Type="http://schemas.openxmlformats.org/officeDocument/2006/relationships/image" Target="../media/image763.png"/><Relationship Id="rId70" Type="http://schemas.openxmlformats.org/officeDocument/2006/relationships/image" Target="../media/image779.png"/><Relationship Id="rId75" Type="http://schemas.openxmlformats.org/officeDocument/2006/relationships/image" Target="../media/image784.svg"/><Relationship Id="rId91" Type="http://schemas.openxmlformats.org/officeDocument/2006/relationships/image" Target="../media/image800.svg"/><Relationship Id="rId96" Type="http://schemas.openxmlformats.org/officeDocument/2006/relationships/image" Target="../media/image805.png"/><Relationship Id="rId140" Type="http://schemas.openxmlformats.org/officeDocument/2006/relationships/image" Target="../media/image8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5.png"/><Relationship Id="rId23" Type="http://schemas.openxmlformats.org/officeDocument/2006/relationships/image" Target="../media/image732.svg"/><Relationship Id="rId28" Type="http://schemas.openxmlformats.org/officeDocument/2006/relationships/image" Target="../media/image737.png"/><Relationship Id="rId49" Type="http://schemas.openxmlformats.org/officeDocument/2006/relationships/image" Target="../media/image758.svg"/><Relationship Id="rId114" Type="http://schemas.openxmlformats.org/officeDocument/2006/relationships/image" Target="../media/image823.png"/><Relationship Id="rId119" Type="http://schemas.openxmlformats.org/officeDocument/2006/relationships/image" Target="../media/image828.svg"/><Relationship Id="rId44" Type="http://schemas.openxmlformats.org/officeDocument/2006/relationships/image" Target="../media/image753.png"/><Relationship Id="rId60" Type="http://schemas.openxmlformats.org/officeDocument/2006/relationships/image" Target="../media/image769.png"/><Relationship Id="rId65" Type="http://schemas.openxmlformats.org/officeDocument/2006/relationships/image" Target="../media/image774.svg"/><Relationship Id="rId81" Type="http://schemas.openxmlformats.org/officeDocument/2006/relationships/image" Target="../media/image790.svg"/><Relationship Id="rId86" Type="http://schemas.openxmlformats.org/officeDocument/2006/relationships/image" Target="../media/image795.png"/><Relationship Id="rId130" Type="http://schemas.openxmlformats.org/officeDocument/2006/relationships/image" Target="../media/image839.png"/><Relationship Id="rId135" Type="http://schemas.openxmlformats.org/officeDocument/2006/relationships/image" Target="../media/image844.svg"/><Relationship Id="rId13" Type="http://schemas.openxmlformats.org/officeDocument/2006/relationships/image" Target="../media/image722.svg"/><Relationship Id="rId18" Type="http://schemas.openxmlformats.org/officeDocument/2006/relationships/image" Target="../media/image727.png"/><Relationship Id="rId39" Type="http://schemas.openxmlformats.org/officeDocument/2006/relationships/image" Target="../media/image748.svg"/><Relationship Id="rId109" Type="http://schemas.openxmlformats.org/officeDocument/2006/relationships/image" Target="../media/image818.svg"/><Relationship Id="rId34" Type="http://schemas.openxmlformats.org/officeDocument/2006/relationships/image" Target="../media/image743.png"/><Relationship Id="rId50" Type="http://schemas.openxmlformats.org/officeDocument/2006/relationships/image" Target="../media/image759.png"/><Relationship Id="rId55" Type="http://schemas.openxmlformats.org/officeDocument/2006/relationships/image" Target="../media/image764.svg"/><Relationship Id="rId76" Type="http://schemas.openxmlformats.org/officeDocument/2006/relationships/image" Target="../media/image785.png"/><Relationship Id="rId97" Type="http://schemas.openxmlformats.org/officeDocument/2006/relationships/image" Target="../media/image806.svg"/><Relationship Id="rId104" Type="http://schemas.openxmlformats.org/officeDocument/2006/relationships/image" Target="../media/image813.png"/><Relationship Id="rId120" Type="http://schemas.openxmlformats.org/officeDocument/2006/relationships/image" Target="../media/image829.png"/><Relationship Id="rId125" Type="http://schemas.openxmlformats.org/officeDocument/2006/relationships/image" Target="../media/image834.svg"/><Relationship Id="rId141" Type="http://schemas.openxmlformats.org/officeDocument/2006/relationships/image" Target="../media/image850.svg"/><Relationship Id="rId7" Type="http://schemas.openxmlformats.org/officeDocument/2006/relationships/image" Target="../media/image716.svg"/><Relationship Id="rId71" Type="http://schemas.openxmlformats.org/officeDocument/2006/relationships/image" Target="../media/image780.svg"/><Relationship Id="rId92" Type="http://schemas.openxmlformats.org/officeDocument/2006/relationships/image" Target="../media/image801.png"/><Relationship Id="rId2" Type="http://schemas.openxmlformats.org/officeDocument/2006/relationships/image" Target="../media/image711.png"/><Relationship Id="rId29" Type="http://schemas.openxmlformats.org/officeDocument/2006/relationships/image" Target="../media/image738.svg"/><Relationship Id="rId24" Type="http://schemas.openxmlformats.org/officeDocument/2006/relationships/image" Target="../media/image733.png"/><Relationship Id="rId40" Type="http://schemas.openxmlformats.org/officeDocument/2006/relationships/image" Target="../media/image749.png"/><Relationship Id="rId45" Type="http://schemas.openxmlformats.org/officeDocument/2006/relationships/image" Target="../media/image754.svg"/><Relationship Id="rId66" Type="http://schemas.openxmlformats.org/officeDocument/2006/relationships/image" Target="../media/image775.png"/><Relationship Id="rId87" Type="http://schemas.openxmlformats.org/officeDocument/2006/relationships/image" Target="../media/image796.svg"/><Relationship Id="rId110" Type="http://schemas.openxmlformats.org/officeDocument/2006/relationships/image" Target="../media/image819.png"/><Relationship Id="rId115" Type="http://schemas.openxmlformats.org/officeDocument/2006/relationships/image" Target="../media/image824.svg"/><Relationship Id="rId131" Type="http://schemas.openxmlformats.org/officeDocument/2006/relationships/image" Target="../media/image840.svg"/><Relationship Id="rId136" Type="http://schemas.openxmlformats.org/officeDocument/2006/relationships/image" Target="../media/image845.png"/><Relationship Id="rId61" Type="http://schemas.openxmlformats.org/officeDocument/2006/relationships/image" Target="../media/image770.svg"/><Relationship Id="rId82" Type="http://schemas.openxmlformats.org/officeDocument/2006/relationships/image" Target="../media/image791.png"/><Relationship Id="rId19" Type="http://schemas.openxmlformats.org/officeDocument/2006/relationships/image" Target="../media/image728.svg"/><Relationship Id="rId14" Type="http://schemas.openxmlformats.org/officeDocument/2006/relationships/image" Target="../media/image723.png"/><Relationship Id="rId30" Type="http://schemas.openxmlformats.org/officeDocument/2006/relationships/image" Target="../media/image739.png"/><Relationship Id="rId35" Type="http://schemas.openxmlformats.org/officeDocument/2006/relationships/image" Target="../media/image744.svg"/><Relationship Id="rId56" Type="http://schemas.openxmlformats.org/officeDocument/2006/relationships/image" Target="../media/image765.png"/><Relationship Id="rId77" Type="http://schemas.openxmlformats.org/officeDocument/2006/relationships/image" Target="../media/image786.svg"/><Relationship Id="rId100" Type="http://schemas.openxmlformats.org/officeDocument/2006/relationships/image" Target="../media/image809.png"/><Relationship Id="rId105" Type="http://schemas.openxmlformats.org/officeDocument/2006/relationships/image" Target="../media/image814.svg"/><Relationship Id="rId126" Type="http://schemas.openxmlformats.org/officeDocument/2006/relationships/image" Target="../media/image835.png"/><Relationship Id="rId8" Type="http://schemas.openxmlformats.org/officeDocument/2006/relationships/image" Target="../media/image717.png"/><Relationship Id="rId51" Type="http://schemas.openxmlformats.org/officeDocument/2006/relationships/image" Target="../media/image760.svg"/><Relationship Id="rId72" Type="http://schemas.openxmlformats.org/officeDocument/2006/relationships/image" Target="../media/image781.png"/><Relationship Id="rId93" Type="http://schemas.openxmlformats.org/officeDocument/2006/relationships/image" Target="../media/image802.svg"/><Relationship Id="rId98" Type="http://schemas.openxmlformats.org/officeDocument/2006/relationships/image" Target="../media/image807.png"/><Relationship Id="rId121" Type="http://schemas.openxmlformats.org/officeDocument/2006/relationships/image" Target="../media/image830.svg"/><Relationship Id="rId3" Type="http://schemas.openxmlformats.org/officeDocument/2006/relationships/image" Target="../media/image712.svg"/><Relationship Id="rId25" Type="http://schemas.openxmlformats.org/officeDocument/2006/relationships/image" Target="../media/image734.svg"/><Relationship Id="rId46" Type="http://schemas.openxmlformats.org/officeDocument/2006/relationships/image" Target="../media/image755.png"/><Relationship Id="rId67" Type="http://schemas.openxmlformats.org/officeDocument/2006/relationships/image" Target="../media/image776.svg"/><Relationship Id="rId116" Type="http://schemas.openxmlformats.org/officeDocument/2006/relationships/image" Target="../media/image825.png"/><Relationship Id="rId137" Type="http://schemas.openxmlformats.org/officeDocument/2006/relationships/image" Target="../media/image846.svg"/><Relationship Id="rId20" Type="http://schemas.openxmlformats.org/officeDocument/2006/relationships/image" Target="../media/image729.png"/><Relationship Id="rId41" Type="http://schemas.openxmlformats.org/officeDocument/2006/relationships/image" Target="../media/image750.svg"/><Relationship Id="rId62" Type="http://schemas.openxmlformats.org/officeDocument/2006/relationships/image" Target="../media/image771.png"/><Relationship Id="rId83" Type="http://schemas.openxmlformats.org/officeDocument/2006/relationships/image" Target="../media/image792.svg"/><Relationship Id="rId88" Type="http://schemas.openxmlformats.org/officeDocument/2006/relationships/image" Target="../media/image797.png"/><Relationship Id="rId111" Type="http://schemas.openxmlformats.org/officeDocument/2006/relationships/image" Target="../media/image820.svg"/><Relationship Id="rId132" Type="http://schemas.openxmlformats.org/officeDocument/2006/relationships/image" Target="../media/image841.png"/><Relationship Id="rId15" Type="http://schemas.openxmlformats.org/officeDocument/2006/relationships/image" Target="../media/image724.svg"/><Relationship Id="rId36" Type="http://schemas.openxmlformats.org/officeDocument/2006/relationships/image" Target="../media/image745.png"/><Relationship Id="rId57" Type="http://schemas.openxmlformats.org/officeDocument/2006/relationships/image" Target="../media/image766.svg"/><Relationship Id="rId106" Type="http://schemas.openxmlformats.org/officeDocument/2006/relationships/image" Target="../media/image815.png"/><Relationship Id="rId127" Type="http://schemas.openxmlformats.org/officeDocument/2006/relationships/image" Target="../media/image836.svg"/><Relationship Id="rId10" Type="http://schemas.openxmlformats.org/officeDocument/2006/relationships/image" Target="../media/image719.png"/><Relationship Id="rId31" Type="http://schemas.openxmlformats.org/officeDocument/2006/relationships/image" Target="../media/image740.svg"/><Relationship Id="rId52" Type="http://schemas.openxmlformats.org/officeDocument/2006/relationships/image" Target="../media/image761.png"/><Relationship Id="rId73" Type="http://schemas.openxmlformats.org/officeDocument/2006/relationships/image" Target="../media/image782.svg"/><Relationship Id="rId78" Type="http://schemas.openxmlformats.org/officeDocument/2006/relationships/image" Target="../media/image787.png"/><Relationship Id="rId94" Type="http://schemas.openxmlformats.org/officeDocument/2006/relationships/image" Target="../media/image803.png"/><Relationship Id="rId99" Type="http://schemas.openxmlformats.org/officeDocument/2006/relationships/image" Target="../media/image808.svg"/><Relationship Id="rId101" Type="http://schemas.openxmlformats.org/officeDocument/2006/relationships/image" Target="../media/image810.svg"/><Relationship Id="rId122" Type="http://schemas.openxmlformats.org/officeDocument/2006/relationships/image" Target="../media/image831.png"/><Relationship Id="rId4" Type="http://schemas.openxmlformats.org/officeDocument/2006/relationships/image" Target="../media/image713.png"/><Relationship Id="rId9" Type="http://schemas.openxmlformats.org/officeDocument/2006/relationships/image" Target="../media/image718.svg"/><Relationship Id="rId26" Type="http://schemas.openxmlformats.org/officeDocument/2006/relationships/image" Target="../media/image735.png"/><Relationship Id="rId47" Type="http://schemas.openxmlformats.org/officeDocument/2006/relationships/image" Target="../media/image756.svg"/><Relationship Id="rId68" Type="http://schemas.openxmlformats.org/officeDocument/2006/relationships/image" Target="../media/image777.png"/><Relationship Id="rId89" Type="http://schemas.openxmlformats.org/officeDocument/2006/relationships/image" Target="../media/image798.svg"/><Relationship Id="rId112" Type="http://schemas.openxmlformats.org/officeDocument/2006/relationships/image" Target="../media/image821.png"/><Relationship Id="rId133" Type="http://schemas.openxmlformats.org/officeDocument/2006/relationships/image" Target="../media/image842.svg"/><Relationship Id="rId16" Type="http://schemas.openxmlformats.org/officeDocument/2006/relationships/image" Target="../media/image725.png"/></Relationships>
</file>

<file path=ppt/slides/_rels/slide5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966.svg"/><Relationship Id="rId21" Type="http://schemas.openxmlformats.org/officeDocument/2006/relationships/image" Target="../media/image870.svg"/><Relationship Id="rId42" Type="http://schemas.openxmlformats.org/officeDocument/2006/relationships/image" Target="../media/image891.png"/><Relationship Id="rId63" Type="http://schemas.openxmlformats.org/officeDocument/2006/relationships/image" Target="../media/image912.svg"/><Relationship Id="rId84" Type="http://schemas.openxmlformats.org/officeDocument/2006/relationships/image" Target="../media/image933.png"/><Relationship Id="rId138" Type="http://schemas.openxmlformats.org/officeDocument/2006/relationships/image" Target="../media/image987.png"/><Relationship Id="rId107" Type="http://schemas.openxmlformats.org/officeDocument/2006/relationships/image" Target="../media/image956.svg"/><Relationship Id="rId11" Type="http://schemas.openxmlformats.org/officeDocument/2006/relationships/image" Target="../media/image860.svg"/><Relationship Id="rId32" Type="http://schemas.openxmlformats.org/officeDocument/2006/relationships/image" Target="../media/image881.png"/><Relationship Id="rId37" Type="http://schemas.openxmlformats.org/officeDocument/2006/relationships/image" Target="../media/image886.svg"/><Relationship Id="rId53" Type="http://schemas.openxmlformats.org/officeDocument/2006/relationships/image" Target="../media/image902.svg"/><Relationship Id="rId58" Type="http://schemas.openxmlformats.org/officeDocument/2006/relationships/image" Target="../media/image907.png"/><Relationship Id="rId74" Type="http://schemas.openxmlformats.org/officeDocument/2006/relationships/image" Target="../media/image923.png"/><Relationship Id="rId79" Type="http://schemas.openxmlformats.org/officeDocument/2006/relationships/image" Target="../media/image928.svg"/><Relationship Id="rId102" Type="http://schemas.openxmlformats.org/officeDocument/2006/relationships/image" Target="../media/image951.png"/><Relationship Id="rId123" Type="http://schemas.openxmlformats.org/officeDocument/2006/relationships/image" Target="../media/image972.svg"/><Relationship Id="rId128" Type="http://schemas.openxmlformats.org/officeDocument/2006/relationships/image" Target="../media/image977.png"/><Relationship Id="rId5" Type="http://schemas.openxmlformats.org/officeDocument/2006/relationships/image" Target="../media/image854.svg"/><Relationship Id="rId90" Type="http://schemas.openxmlformats.org/officeDocument/2006/relationships/image" Target="../media/image939.png"/><Relationship Id="rId95" Type="http://schemas.openxmlformats.org/officeDocument/2006/relationships/image" Target="../media/image944.svg"/><Relationship Id="rId22" Type="http://schemas.openxmlformats.org/officeDocument/2006/relationships/image" Target="../media/image871.png"/><Relationship Id="rId27" Type="http://schemas.openxmlformats.org/officeDocument/2006/relationships/image" Target="../media/image876.svg"/><Relationship Id="rId43" Type="http://schemas.openxmlformats.org/officeDocument/2006/relationships/image" Target="../media/image892.svg"/><Relationship Id="rId48" Type="http://schemas.openxmlformats.org/officeDocument/2006/relationships/image" Target="../media/image897.png"/><Relationship Id="rId64" Type="http://schemas.openxmlformats.org/officeDocument/2006/relationships/image" Target="../media/image913.png"/><Relationship Id="rId69" Type="http://schemas.openxmlformats.org/officeDocument/2006/relationships/image" Target="../media/image918.svg"/><Relationship Id="rId113" Type="http://schemas.openxmlformats.org/officeDocument/2006/relationships/image" Target="../media/image962.svg"/><Relationship Id="rId118" Type="http://schemas.openxmlformats.org/officeDocument/2006/relationships/image" Target="../media/image967.png"/><Relationship Id="rId134" Type="http://schemas.openxmlformats.org/officeDocument/2006/relationships/image" Target="../media/image983.png"/><Relationship Id="rId139" Type="http://schemas.openxmlformats.org/officeDocument/2006/relationships/image" Target="../media/image988.svg"/><Relationship Id="rId80" Type="http://schemas.openxmlformats.org/officeDocument/2006/relationships/image" Target="../media/image929.png"/><Relationship Id="rId85" Type="http://schemas.openxmlformats.org/officeDocument/2006/relationships/image" Target="../media/image934.svg"/><Relationship Id="rId12" Type="http://schemas.openxmlformats.org/officeDocument/2006/relationships/image" Target="../media/image861.png"/><Relationship Id="rId17" Type="http://schemas.openxmlformats.org/officeDocument/2006/relationships/image" Target="../media/image866.svg"/><Relationship Id="rId33" Type="http://schemas.openxmlformats.org/officeDocument/2006/relationships/image" Target="../media/image882.svg"/><Relationship Id="rId38" Type="http://schemas.openxmlformats.org/officeDocument/2006/relationships/image" Target="../media/image887.png"/><Relationship Id="rId59" Type="http://schemas.openxmlformats.org/officeDocument/2006/relationships/image" Target="../media/image908.svg"/><Relationship Id="rId103" Type="http://schemas.openxmlformats.org/officeDocument/2006/relationships/image" Target="../media/image952.svg"/><Relationship Id="rId108" Type="http://schemas.openxmlformats.org/officeDocument/2006/relationships/image" Target="../media/image957.png"/><Relationship Id="rId124" Type="http://schemas.openxmlformats.org/officeDocument/2006/relationships/image" Target="../media/image973.png"/><Relationship Id="rId129" Type="http://schemas.openxmlformats.org/officeDocument/2006/relationships/image" Target="../media/image978.svg"/><Relationship Id="rId54" Type="http://schemas.openxmlformats.org/officeDocument/2006/relationships/image" Target="../media/image903.png"/><Relationship Id="rId70" Type="http://schemas.openxmlformats.org/officeDocument/2006/relationships/image" Target="../media/image919.png"/><Relationship Id="rId75" Type="http://schemas.openxmlformats.org/officeDocument/2006/relationships/image" Target="../media/image924.svg"/><Relationship Id="rId91" Type="http://schemas.openxmlformats.org/officeDocument/2006/relationships/image" Target="../media/image940.svg"/><Relationship Id="rId96" Type="http://schemas.openxmlformats.org/officeDocument/2006/relationships/image" Target="../media/image945.png"/><Relationship Id="rId140" Type="http://schemas.openxmlformats.org/officeDocument/2006/relationships/image" Target="../media/image98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5.png"/><Relationship Id="rId23" Type="http://schemas.openxmlformats.org/officeDocument/2006/relationships/image" Target="../media/image872.svg"/><Relationship Id="rId28" Type="http://schemas.openxmlformats.org/officeDocument/2006/relationships/image" Target="../media/image877.png"/><Relationship Id="rId49" Type="http://schemas.openxmlformats.org/officeDocument/2006/relationships/image" Target="../media/image898.svg"/><Relationship Id="rId114" Type="http://schemas.openxmlformats.org/officeDocument/2006/relationships/image" Target="../media/image963.png"/><Relationship Id="rId119" Type="http://schemas.openxmlformats.org/officeDocument/2006/relationships/image" Target="../media/image968.svg"/><Relationship Id="rId44" Type="http://schemas.openxmlformats.org/officeDocument/2006/relationships/image" Target="../media/image893.png"/><Relationship Id="rId60" Type="http://schemas.openxmlformats.org/officeDocument/2006/relationships/image" Target="../media/image909.png"/><Relationship Id="rId65" Type="http://schemas.openxmlformats.org/officeDocument/2006/relationships/image" Target="../media/image914.svg"/><Relationship Id="rId81" Type="http://schemas.openxmlformats.org/officeDocument/2006/relationships/image" Target="../media/image930.svg"/><Relationship Id="rId86" Type="http://schemas.openxmlformats.org/officeDocument/2006/relationships/image" Target="../media/image935.png"/><Relationship Id="rId130" Type="http://schemas.openxmlformats.org/officeDocument/2006/relationships/image" Target="../media/image979.png"/><Relationship Id="rId135" Type="http://schemas.openxmlformats.org/officeDocument/2006/relationships/image" Target="../media/image984.svg"/><Relationship Id="rId13" Type="http://schemas.openxmlformats.org/officeDocument/2006/relationships/image" Target="../media/image862.svg"/><Relationship Id="rId18" Type="http://schemas.openxmlformats.org/officeDocument/2006/relationships/image" Target="../media/image867.png"/><Relationship Id="rId39" Type="http://schemas.openxmlformats.org/officeDocument/2006/relationships/image" Target="../media/image888.svg"/><Relationship Id="rId109" Type="http://schemas.openxmlformats.org/officeDocument/2006/relationships/image" Target="../media/image958.svg"/><Relationship Id="rId34" Type="http://schemas.openxmlformats.org/officeDocument/2006/relationships/image" Target="../media/image883.png"/><Relationship Id="rId50" Type="http://schemas.openxmlformats.org/officeDocument/2006/relationships/image" Target="../media/image899.png"/><Relationship Id="rId55" Type="http://schemas.openxmlformats.org/officeDocument/2006/relationships/image" Target="../media/image904.svg"/><Relationship Id="rId76" Type="http://schemas.openxmlformats.org/officeDocument/2006/relationships/image" Target="../media/image925.png"/><Relationship Id="rId97" Type="http://schemas.openxmlformats.org/officeDocument/2006/relationships/image" Target="../media/image946.svg"/><Relationship Id="rId104" Type="http://schemas.openxmlformats.org/officeDocument/2006/relationships/image" Target="../media/image953.png"/><Relationship Id="rId120" Type="http://schemas.openxmlformats.org/officeDocument/2006/relationships/image" Target="../media/image969.png"/><Relationship Id="rId125" Type="http://schemas.openxmlformats.org/officeDocument/2006/relationships/image" Target="../media/image974.svg"/><Relationship Id="rId141" Type="http://schemas.openxmlformats.org/officeDocument/2006/relationships/image" Target="../media/image990.svg"/><Relationship Id="rId7" Type="http://schemas.openxmlformats.org/officeDocument/2006/relationships/image" Target="../media/image856.svg"/><Relationship Id="rId71" Type="http://schemas.openxmlformats.org/officeDocument/2006/relationships/image" Target="../media/image920.svg"/><Relationship Id="rId92" Type="http://schemas.openxmlformats.org/officeDocument/2006/relationships/image" Target="../media/image941.png"/><Relationship Id="rId2" Type="http://schemas.openxmlformats.org/officeDocument/2006/relationships/image" Target="../media/image851.png"/><Relationship Id="rId29" Type="http://schemas.openxmlformats.org/officeDocument/2006/relationships/image" Target="../media/image878.svg"/><Relationship Id="rId24" Type="http://schemas.openxmlformats.org/officeDocument/2006/relationships/image" Target="../media/image873.png"/><Relationship Id="rId40" Type="http://schemas.openxmlformats.org/officeDocument/2006/relationships/image" Target="../media/image889.png"/><Relationship Id="rId45" Type="http://schemas.openxmlformats.org/officeDocument/2006/relationships/image" Target="../media/image894.svg"/><Relationship Id="rId66" Type="http://schemas.openxmlformats.org/officeDocument/2006/relationships/image" Target="../media/image915.png"/><Relationship Id="rId87" Type="http://schemas.openxmlformats.org/officeDocument/2006/relationships/image" Target="../media/image936.svg"/><Relationship Id="rId110" Type="http://schemas.openxmlformats.org/officeDocument/2006/relationships/image" Target="../media/image959.png"/><Relationship Id="rId115" Type="http://schemas.openxmlformats.org/officeDocument/2006/relationships/image" Target="../media/image964.svg"/><Relationship Id="rId131" Type="http://schemas.openxmlformats.org/officeDocument/2006/relationships/image" Target="../media/image980.svg"/><Relationship Id="rId136" Type="http://schemas.openxmlformats.org/officeDocument/2006/relationships/image" Target="../media/image985.png"/><Relationship Id="rId61" Type="http://schemas.openxmlformats.org/officeDocument/2006/relationships/image" Target="../media/image910.svg"/><Relationship Id="rId82" Type="http://schemas.openxmlformats.org/officeDocument/2006/relationships/image" Target="../media/image931.png"/><Relationship Id="rId19" Type="http://schemas.openxmlformats.org/officeDocument/2006/relationships/image" Target="../media/image868.svg"/><Relationship Id="rId14" Type="http://schemas.openxmlformats.org/officeDocument/2006/relationships/image" Target="../media/image863.png"/><Relationship Id="rId30" Type="http://schemas.openxmlformats.org/officeDocument/2006/relationships/image" Target="../media/image879.png"/><Relationship Id="rId35" Type="http://schemas.openxmlformats.org/officeDocument/2006/relationships/image" Target="../media/image884.svg"/><Relationship Id="rId56" Type="http://schemas.openxmlformats.org/officeDocument/2006/relationships/image" Target="../media/image905.png"/><Relationship Id="rId77" Type="http://schemas.openxmlformats.org/officeDocument/2006/relationships/image" Target="../media/image926.svg"/><Relationship Id="rId100" Type="http://schemas.openxmlformats.org/officeDocument/2006/relationships/image" Target="../media/image949.png"/><Relationship Id="rId105" Type="http://schemas.openxmlformats.org/officeDocument/2006/relationships/image" Target="../media/image954.svg"/><Relationship Id="rId126" Type="http://schemas.openxmlformats.org/officeDocument/2006/relationships/image" Target="../media/image975.png"/><Relationship Id="rId8" Type="http://schemas.openxmlformats.org/officeDocument/2006/relationships/image" Target="../media/image857.png"/><Relationship Id="rId51" Type="http://schemas.openxmlformats.org/officeDocument/2006/relationships/image" Target="../media/image900.svg"/><Relationship Id="rId72" Type="http://schemas.openxmlformats.org/officeDocument/2006/relationships/image" Target="../media/image921.png"/><Relationship Id="rId93" Type="http://schemas.openxmlformats.org/officeDocument/2006/relationships/image" Target="../media/image942.svg"/><Relationship Id="rId98" Type="http://schemas.openxmlformats.org/officeDocument/2006/relationships/image" Target="../media/image947.png"/><Relationship Id="rId121" Type="http://schemas.openxmlformats.org/officeDocument/2006/relationships/image" Target="../media/image970.svg"/><Relationship Id="rId3" Type="http://schemas.openxmlformats.org/officeDocument/2006/relationships/image" Target="../media/image852.svg"/><Relationship Id="rId25" Type="http://schemas.openxmlformats.org/officeDocument/2006/relationships/image" Target="../media/image874.svg"/><Relationship Id="rId46" Type="http://schemas.openxmlformats.org/officeDocument/2006/relationships/image" Target="../media/image895.png"/><Relationship Id="rId67" Type="http://schemas.openxmlformats.org/officeDocument/2006/relationships/image" Target="../media/image916.svg"/><Relationship Id="rId116" Type="http://schemas.openxmlformats.org/officeDocument/2006/relationships/image" Target="../media/image965.png"/><Relationship Id="rId137" Type="http://schemas.openxmlformats.org/officeDocument/2006/relationships/image" Target="../media/image986.svg"/><Relationship Id="rId20" Type="http://schemas.openxmlformats.org/officeDocument/2006/relationships/image" Target="../media/image869.png"/><Relationship Id="rId41" Type="http://schemas.openxmlformats.org/officeDocument/2006/relationships/image" Target="../media/image890.svg"/><Relationship Id="rId62" Type="http://schemas.openxmlformats.org/officeDocument/2006/relationships/image" Target="../media/image911.png"/><Relationship Id="rId83" Type="http://schemas.openxmlformats.org/officeDocument/2006/relationships/image" Target="../media/image932.svg"/><Relationship Id="rId88" Type="http://schemas.openxmlformats.org/officeDocument/2006/relationships/image" Target="../media/image937.png"/><Relationship Id="rId111" Type="http://schemas.openxmlformats.org/officeDocument/2006/relationships/image" Target="../media/image960.svg"/><Relationship Id="rId132" Type="http://schemas.openxmlformats.org/officeDocument/2006/relationships/image" Target="../media/image981.png"/><Relationship Id="rId15" Type="http://schemas.openxmlformats.org/officeDocument/2006/relationships/image" Target="../media/image864.svg"/><Relationship Id="rId36" Type="http://schemas.openxmlformats.org/officeDocument/2006/relationships/image" Target="../media/image885.png"/><Relationship Id="rId57" Type="http://schemas.openxmlformats.org/officeDocument/2006/relationships/image" Target="../media/image906.svg"/><Relationship Id="rId106" Type="http://schemas.openxmlformats.org/officeDocument/2006/relationships/image" Target="../media/image955.png"/><Relationship Id="rId127" Type="http://schemas.openxmlformats.org/officeDocument/2006/relationships/image" Target="../media/image976.svg"/><Relationship Id="rId10" Type="http://schemas.openxmlformats.org/officeDocument/2006/relationships/image" Target="../media/image859.png"/><Relationship Id="rId31" Type="http://schemas.openxmlformats.org/officeDocument/2006/relationships/image" Target="../media/image880.svg"/><Relationship Id="rId52" Type="http://schemas.openxmlformats.org/officeDocument/2006/relationships/image" Target="../media/image901.png"/><Relationship Id="rId73" Type="http://schemas.openxmlformats.org/officeDocument/2006/relationships/image" Target="../media/image922.svg"/><Relationship Id="rId78" Type="http://schemas.openxmlformats.org/officeDocument/2006/relationships/image" Target="../media/image927.png"/><Relationship Id="rId94" Type="http://schemas.openxmlformats.org/officeDocument/2006/relationships/image" Target="../media/image943.png"/><Relationship Id="rId99" Type="http://schemas.openxmlformats.org/officeDocument/2006/relationships/image" Target="../media/image948.svg"/><Relationship Id="rId101" Type="http://schemas.openxmlformats.org/officeDocument/2006/relationships/image" Target="../media/image950.svg"/><Relationship Id="rId122" Type="http://schemas.openxmlformats.org/officeDocument/2006/relationships/image" Target="../media/image971.png"/><Relationship Id="rId4" Type="http://schemas.openxmlformats.org/officeDocument/2006/relationships/image" Target="../media/image853.png"/><Relationship Id="rId9" Type="http://schemas.openxmlformats.org/officeDocument/2006/relationships/image" Target="../media/image858.svg"/><Relationship Id="rId26" Type="http://schemas.openxmlformats.org/officeDocument/2006/relationships/image" Target="../media/image875.png"/><Relationship Id="rId47" Type="http://schemas.openxmlformats.org/officeDocument/2006/relationships/image" Target="../media/image896.svg"/><Relationship Id="rId68" Type="http://schemas.openxmlformats.org/officeDocument/2006/relationships/image" Target="../media/image917.png"/><Relationship Id="rId89" Type="http://schemas.openxmlformats.org/officeDocument/2006/relationships/image" Target="../media/image938.svg"/><Relationship Id="rId112" Type="http://schemas.openxmlformats.org/officeDocument/2006/relationships/image" Target="../media/image961.png"/><Relationship Id="rId133" Type="http://schemas.openxmlformats.org/officeDocument/2006/relationships/image" Target="../media/image982.svg"/><Relationship Id="rId16" Type="http://schemas.openxmlformats.org/officeDocument/2006/relationships/image" Target="../media/image865.png"/></Relationships>
</file>

<file path=ppt/slides/_rels/slide5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06.svg"/><Relationship Id="rId21" Type="http://schemas.openxmlformats.org/officeDocument/2006/relationships/image" Target="../media/image1010.svg"/><Relationship Id="rId42" Type="http://schemas.openxmlformats.org/officeDocument/2006/relationships/image" Target="../media/image1031.png"/><Relationship Id="rId63" Type="http://schemas.openxmlformats.org/officeDocument/2006/relationships/image" Target="../media/image1052.svg"/><Relationship Id="rId84" Type="http://schemas.openxmlformats.org/officeDocument/2006/relationships/image" Target="../media/image1073.png"/><Relationship Id="rId138" Type="http://schemas.openxmlformats.org/officeDocument/2006/relationships/image" Target="../media/image1127.png"/><Relationship Id="rId107" Type="http://schemas.openxmlformats.org/officeDocument/2006/relationships/image" Target="../media/image1096.svg"/><Relationship Id="rId11" Type="http://schemas.openxmlformats.org/officeDocument/2006/relationships/image" Target="../media/image1000.svg"/><Relationship Id="rId32" Type="http://schemas.openxmlformats.org/officeDocument/2006/relationships/image" Target="../media/image1021.png"/><Relationship Id="rId37" Type="http://schemas.openxmlformats.org/officeDocument/2006/relationships/image" Target="../media/image1026.svg"/><Relationship Id="rId53" Type="http://schemas.openxmlformats.org/officeDocument/2006/relationships/image" Target="../media/image1042.svg"/><Relationship Id="rId58" Type="http://schemas.openxmlformats.org/officeDocument/2006/relationships/image" Target="../media/image1047.png"/><Relationship Id="rId74" Type="http://schemas.openxmlformats.org/officeDocument/2006/relationships/image" Target="../media/image1063.png"/><Relationship Id="rId79" Type="http://schemas.openxmlformats.org/officeDocument/2006/relationships/image" Target="../media/image1068.svg"/><Relationship Id="rId102" Type="http://schemas.openxmlformats.org/officeDocument/2006/relationships/image" Target="../media/image1091.png"/><Relationship Id="rId123" Type="http://schemas.openxmlformats.org/officeDocument/2006/relationships/image" Target="../media/image1112.svg"/><Relationship Id="rId128" Type="http://schemas.openxmlformats.org/officeDocument/2006/relationships/image" Target="../media/image1117.png"/><Relationship Id="rId5" Type="http://schemas.openxmlformats.org/officeDocument/2006/relationships/image" Target="../media/image994.svg"/><Relationship Id="rId90" Type="http://schemas.openxmlformats.org/officeDocument/2006/relationships/image" Target="../media/image1079.png"/><Relationship Id="rId95" Type="http://schemas.openxmlformats.org/officeDocument/2006/relationships/image" Target="../media/image1084.svg"/><Relationship Id="rId22" Type="http://schemas.openxmlformats.org/officeDocument/2006/relationships/image" Target="../media/image1011.png"/><Relationship Id="rId27" Type="http://schemas.openxmlformats.org/officeDocument/2006/relationships/image" Target="../media/image1016.svg"/><Relationship Id="rId43" Type="http://schemas.openxmlformats.org/officeDocument/2006/relationships/image" Target="../media/image1032.svg"/><Relationship Id="rId48" Type="http://schemas.openxmlformats.org/officeDocument/2006/relationships/image" Target="../media/image1037.png"/><Relationship Id="rId64" Type="http://schemas.openxmlformats.org/officeDocument/2006/relationships/image" Target="../media/image1053.png"/><Relationship Id="rId69" Type="http://schemas.openxmlformats.org/officeDocument/2006/relationships/image" Target="../media/image1058.svg"/><Relationship Id="rId113" Type="http://schemas.openxmlformats.org/officeDocument/2006/relationships/image" Target="../media/image1102.svg"/><Relationship Id="rId118" Type="http://schemas.openxmlformats.org/officeDocument/2006/relationships/image" Target="../media/image1107.png"/><Relationship Id="rId134" Type="http://schemas.openxmlformats.org/officeDocument/2006/relationships/image" Target="../media/image1123.png"/><Relationship Id="rId139" Type="http://schemas.openxmlformats.org/officeDocument/2006/relationships/image" Target="../media/image1128.svg"/><Relationship Id="rId80" Type="http://schemas.openxmlformats.org/officeDocument/2006/relationships/image" Target="../media/image1069.png"/><Relationship Id="rId85" Type="http://schemas.openxmlformats.org/officeDocument/2006/relationships/image" Target="../media/image1074.svg"/><Relationship Id="rId12" Type="http://schemas.openxmlformats.org/officeDocument/2006/relationships/image" Target="../media/image1001.png"/><Relationship Id="rId17" Type="http://schemas.openxmlformats.org/officeDocument/2006/relationships/image" Target="../media/image1006.svg"/><Relationship Id="rId33" Type="http://schemas.openxmlformats.org/officeDocument/2006/relationships/image" Target="../media/image1022.svg"/><Relationship Id="rId38" Type="http://schemas.openxmlformats.org/officeDocument/2006/relationships/image" Target="../media/image1027.png"/><Relationship Id="rId59" Type="http://schemas.openxmlformats.org/officeDocument/2006/relationships/image" Target="../media/image1048.svg"/><Relationship Id="rId103" Type="http://schemas.openxmlformats.org/officeDocument/2006/relationships/image" Target="../media/image1092.svg"/><Relationship Id="rId108" Type="http://schemas.openxmlformats.org/officeDocument/2006/relationships/image" Target="../media/image1097.png"/><Relationship Id="rId124" Type="http://schemas.openxmlformats.org/officeDocument/2006/relationships/image" Target="../media/image1113.png"/><Relationship Id="rId129" Type="http://schemas.openxmlformats.org/officeDocument/2006/relationships/image" Target="../media/image1118.svg"/><Relationship Id="rId54" Type="http://schemas.openxmlformats.org/officeDocument/2006/relationships/image" Target="../media/image1043.png"/><Relationship Id="rId70" Type="http://schemas.openxmlformats.org/officeDocument/2006/relationships/image" Target="../media/image1059.png"/><Relationship Id="rId75" Type="http://schemas.openxmlformats.org/officeDocument/2006/relationships/image" Target="../media/image1064.svg"/><Relationship Id="rId91" Type="http://schemas.openxmlformats.org/officeDocument/2006/relationships/image" Target="../media/image1080.svg"/><Relationship Id="rId96" Type="http://schemas.openxmlformats.org/officeDocument/2006/relationships/image" Target="../media/image1085.png"/><Relationship Id="rId140" Type="http://schemas.openxmlformats.org/officeDocument/2006/relationships/image" Target="../media/image1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5.png"/><Relationship Id="rId23" Type="http://schemas.openxmlformats.org/officeDocument/2006/relationships/image" Target="../media/image1012.svg"/><Relationship Id="rId28" Type="http://schemas.openxmlformats.org/officeDocument/2006/relationships/image" Target="../media/image1017.png"/><Relationship Id="rId49" Type="http://schemas.openxmlformats.org/officeDocument/2006/relationships/image" Target="../media/image1038.svg"/><Relationship Id="rId114" Type="http://schemas.openxmlformats.org/officeDocument/2006/relationships/image" Target="../media/image1103.png"/><Relationship Id="rId119" Type="http://schemas.openxmlformats.org/officeDocument/2006/relationships/image" Target="../media/image1108.svg"/><Relationship Id="rId44" Type="http://schemas.openxmlformats.org/officeDocument/2006/relationships/image" Target="../media/image1033.png"/><Relationship Id="rId60" Type="http://schemas.openxmlformats.org/officeDocument/2006/relationships/image" Target="../media/image1049.png"/><Relationship Id="rId65" Type="http://schemas.openxmlformats.org/officeDocument/2006/relationships/image" Target="../media/image1054.svg"/><Relationship Id="rId81" Type="http://schemas.openxmlformats.org/officeDocument/2006/relationships/image" Target="../media/image1070.svg"/><Relationship Id="rId86" Type="http://schemas.openxmlformats.org/officeDocument/2006/relationships/image" Target="../media/image1075.png"/><Relationship Id="rId130" Type="http://schemas.openxmlformats.org/officeDocument/2006/relationships/image" Target="../media/image1119.png"/><Relationship Id="rId135" Type="http://schemas.openxmlformats.org/officeDocument/2006/relationships/image" Target="../media/image1124.svg"/><Relationship Id="rId13" Type="http://schemas.openxmlformats.org/officeDocument/2006/relationships/image" Target="../media/image1002.svg"/><Relationship Id="rId18" Type="http://schemas.openxmlformats.org/officeDocument/2006/relationships/image" Target="../media/image1007.png"/><Relationship Id="rId39" Type="http://schemas.openxmlformats.org/officeDocument/2006/relationships/image" Target="../media/image1028.svg"/><Relationship Id="rId109" Type="http://schemas.openxmlformats.org/officeDocument/2006/relationships/image" Target="../media/image1098.svg"/><Relationship Id="rId34" Type="http://schemas.openxmlformats.org/officeDocument/2006/relationships/image" Target="../media/image1023.png"/><Relationship Id="rId50" Type="http://schemas.openxmlformats.org/officeDocument/2006/relationships/image" Target="../media/image1039.png"/><Relationship Id="rId55" Type="http://schemas.openxmlformats.org/officeDocument/2006/relationships/image" Target="../media/image1044.svg"/><Relationship Id="rId76" Type="http://schemas.openxmlformats.org/officeDocument/2006/relationships/image" Target="../media/image1065.png"/><Relationship Id="rId97" Type="http://schemas.openxmlformats.org/officeDocument/2006/relationships/image" Target="../media/image1086.svg"/><Relationship Id="rId104" Type="http://schemas.openxmlformats.org/officeDocument/2006/relationships/image" Target="../media/image1093.png"/><Relationship Id="rId120" Type="http://schemas.openxmlformats.org/officeDocument/2006/relationships/image" Target="../media/image1109.png"/><Relationship Id="rId125" Type="http://schemas.openxmlformats.org/officeDocument/2006/relationships/image" Target="../media/image1114.svg"/><Relationship Id="rId141" Type="http://schemas.openxmlformats.org/officeDocument/2006/relationships/image" Target="../media/image1130.svg"/><Relationship Id="rId7" Type="http://schemas.openxmlformats.org/officeDocument/2006/relationships/image" Target="../media/image996.svg"/><Relationship Id="rId71" Type="http://schemas.openxmlformats.org/officeDocument/2006/relationships/image" Target="../media/image1060.svg"/><Relationship Id="rId92" Type="http://schemas.openxmlformats.org/officeDocument/2006/relationships/image" Target="../media/image1081.png"/><Relationship Id="rId2" Type="http://schemas.openxmlformats.org/officeDocument/2006/relationships/image" Target="../media/image991.png"/><Relationship Id="rId29" Type="http://schemas.openxmlformats.org/officeDocument/2006/relationships/image" Target="../media/image1018.svg"/><Relationship Id="rId24" Type="http://schemas.openxmlformats.org/officeDocument/2006/relationships/image" Target="../media/image1013.png"/><Relationship Id="rId40" Type="http://schemas.openxmlformats.org/officeDocument/2006/relationships/image" Target="../media/image1029.png"/><Relationship Id="rId45" Type="http://schemas.openxmlformats.org/officeDocument/2006/relationships/image" Target="../media/image1034.svg"/><Relationship Id="rId66" Type="http://schemas.openxmlformats.org/officeDocument/2006/relationships/image" Target="../media/image1055.png"/><Relationship Id="rId87" Type="http://schemas.openxmlformats.org/officeDocument/2006/relationships/image" Target="../media/image1076.svg"/><Relationship Id="rId110" Type="http://schemas.openxmlformats.org/officeDocument/2006/relationships/image" Target="../media/image1099.png"/><Relationship Id="rId115" Type="http://schemas.openxmlformats.org/officeDocument/2006/relationships/image" Target="../media/image1104.svg"/><Relationship Id="rId131" Type="http://schemas.openxmlformats.org/officeDocument/2006/relationships/image" Target="../media/image1120.svg"/><Relationship Id="rId136" Type="http://schemas.openxmlformats.org/officeDocument/2006/relationships/image" Target="../media/image1125.png"/><Relationship Id="rId61" Type="http://schemas.openxmlformats.org/officeDocument/2006/relationships/image" Target="../media/image1050.svg"/><Relationship Id="rId82" Type="http://schemas.openxmlformats.org/officeDocument/2006/relationships/image" Target="../media/image1071.png"/><Relationship Id="rId19" Type="http://schemas.openxmlformats.org/officeDocument/2006/relationships/image" Target="../media/image1008.svg"/><Relationship Id="rId14" Type="http://schemas.openxmlformats.org/officeDocument/2006/relationships/image" Target="../media/image1003.png"/><Relationship Id="rId30" Type="http://schemas.openxmlformats.org/officeDocument/2006/relationships/image" Target="../media/image1019.png"/><Relationship Id="rId35" Type="http://schemas.openxmlformats.org/officeDocument/2006/relationships/image" Target="../media/image1024.svg"/><Relationship Id="rId56" Type="http://schemas.openxmlformats.org/officeDocument/2006/relationships/image" Target="../media/image1045.png"/><Relationship Id="rId77" Type="http://schemas.openxmlformats.org/officeDocument/2006/relationships/image" Target="../media/image1066.svg"/><Relationship Id="rId100" Type="http://schemas.openxmlformats.org/officeDocument/2006/relationships/image" Target="../media/image1089.png"/><Relationship Id="rId105" Type="http://schemas.openxmlformats.org/officeDocument/2006/relationships/image" Target="../media/image1094.svg"/><Relationship Id="rId126" Type="http://schemas.openxmlformats.org/officeDocument/2006/relationships/image" Target="../media/image1115.png"/><Relationship Id="rId8" Type="http://schemas.openxmlformats.org/officeDocument/2006/relationships/image" Target="../media/image997.png"/><Relationship Id="rId51" Type="http://schemas.openxmlformats.org/officeDocument/2006/relationships/image" Target="../media/image1040.svg"/><Relationship Id="rId72" Type="http://schemas.openxmlformats.org/officeDocument/2006/relationships/image" Target="../media/image1061.png"/><Relationship Id="rId93" Type="http://schemas.openxmlformats.org/officeDocument/2006/relationships/image" Target="../media/image1082.svg"/><Relationship Id="rId98" Type="http://schemas.openxmlformats.org/officeDocument/2006/relationships/image" Target="../media/image1087.png"/><Relationship Id="rId121" Type="http://schemas.openxmlformats.org/officeDocument/2006/relationships/image" Target="../media/image1110.svg"/><Relationship Id="rId3" Type="http://schemas.openxmlformats.org/officeDocument/2006/relationships/image" Target="../media/image992.svg"/><Relationship Id="rId25" Type="http://schemas.openxmlformats.org/officeDocument/2006/relationships/image" Target="../media/image1014.svg"/><Relationship Id="rId46" Type="http://schemas.openxmlformats.org/officeDocument/2006/relationships/image" Target="../media/image1035.png"/><Relationship Id="rId67" Type="http://schemas.openxmlformats.org/officeDocument/2006/relationships/image" Target="../media/image1056.svg"/><Relationship Id="rId116" Type="http://schemas.openxmlformats.org/officeDocument/2006/relationships/image" Target="../media/image1105.png"/><Relationship Id="rId137" Type="http://schemas.openxmlformats.org/officeDocument/2006/relationships/image" Target="../media/image1126.svg"/><Relationship Id="rId20" Type="http://schemas.openxmlformats.org/officeDocument/2006/relationships/image" Target="../media/image1009.png"/><Relationship Id="rId41" Type="http://schemas.openxmlformats.org/officeDocument/2006/relationships/image" Target="../media/image1030.svg"/><Relationship Id="rId62" Type="http://schemas.openxmlformats.org/officeDocument/2006/relationships/image" Target="../media/image1051.png"/><Relationship Id="rId83" Type="http://schemas.openxmlformats.org/officeDocument/2006/relationships/image" Target="../media/image1072.svg"/><Relationship Id="rId88" Type="http://schemas.openxmlformats.org/officeDocument/2006/relationships/image" Target="../media/image1077.png"/><Relationship Id="rId111" Type="http://schemas.openxmlformats.org/officeDocument/2006/relationships/image" Target="../media/image1100.svg"/><Relationship Id="rId132" Type="http://schemas.openxmlformats.org/officeDocument/2006/relationships/image" Target="../media/image1121.png"/><Relationship Id="rId15" Type="http://schemas.openxmlformats.org/officeDocument/2006/relationships/image" Target="../media/image1004.svg"/><Relationship Id="rId36" Type="http://schemas.openxmlformats.org/officeDocument/2006/relationships/image" Target="../media/image1025.png"/><Relationship Id="rId57" Type="http://schemas.openxmlformats.org/officeDocument/2006/relationships/image" Target="../media/image1046.svg"/><Relationship Id="rId106" Type="http://schemas.openxmlformats.org/officeDocument/2006/relationships/image" Target="../media/image1095.png"/><Relationship Id="rId127" Type="http://schemas.openxmlformats.org/officeDocument/2006/relationships/image" Target="../media/image1116.svg"/><Relationship Id="rId10" Type="http://schemas.openxmlformats.org/officeDocument/2006/relationships/image" Target="../media/image999.png"/><Relationship Id="rId31" Type="http://schemas.openxmlformats.org/officeDocument/2006/relationships/image" Target="../media/image1020.svg"/><Relationship Id="rId52" Type="http://schemas.openxmlformats.org/officeDocument/2006/relationships/image" Target="../media/image1041.png"/><Relationship Id="rId73" Type="http://schemas.openxmlformats.org/officeDocument/2006/relationships/image" Target="../media/image1062.svg"/><Relationship Id="rId78" Type="http://schemas.openxmlformats.org/officeDocument/2006/relationships/image" Target="../media/image1067.png"/><Relationship Id="rId94" Type="http://schemas.openxmlformats.org/officeDocument/2006/relationships/image" Target="../media/image1083.png"/><Relationship Id="rId99" Type="http://schemas.openxmlformats.org/officeDocument/2006/relationships/image" Target="../media/image1088.svg"/><Relationship Id="rId101" Type="http://schemas.openxmlformats.org/officeDocument/2006/relationships/image" Target="../media/image1090.svg"/><Relationship Id="rId122" Type="http://schemas.openxmlformats.org/officeDocument/2006/relationships/image" Target="../media/image1111.png"/><Relationship Id="rId4" Type="http://schemas.openxmlformats.org/officeDocument/2006/relationships/image" Target="../media/image993.png"/><Relationship Id="rId9" Type="http://schemas.openxmlformats.org/officeDocument/2006/relationships/image" Target="../media/image998.svg"/><Relationship Id="rId26" Type="http://schemas.openxmlformats.org/officeDocument/2006/relationships/image" Target="../media/image1015.png"/><Relationship Id="rId47" Type="http://schemas.openxmlformats.org/officeDocument/2006/relationships/image" Target="../media/image1036.svg"/><Relationship Id="rId68" Type="http://schemas.openxmlformats.org/officeDocument/2006/relationships/image" Target="../media/image1057.png"/><Relationship Id="rId89" Type="http://schemas.openxmlformats.org/officeDocument/2006/relationships/image" Target="../media/image1078.svg"/><Relationship Id="rId112" Type="http://schemas.openxmlformats.org/officeDocument/2006/relationships/image" Target="../media/image1101.png"/><Relationship Id="rId133" Type="http://schemas.openxmlformats.org/officeDocument/2006/relationships/image" Target="../media/image1122.svg"/><Relationship Id="rId16" Type="http://schemas.openxmlformats.org/officeDocument/2006/relationships/image" Target="../media/image100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svg"/><Relationship Id="rId12" Type="http://schemas.openxmlformats.org/officeDocument/2006/relationships/image" Target="../media/image32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2.pn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svg"/><Relationship Id="rId18" Type="http://schemas.openxmlformats.org/officeDocument/2006/relationships/image" Target="../media/image48.png"/><Relationship Id="rId26" Type="http://schemas.openxmlformats.org/officeDocument/2006/relationships/image" Target="../media/image56.png"/><Relationship Id="rId3" Type="http://schemas.openxmlformats.org/officeDocument/2006/relationships/image" Target="../media/image33.png"/><Relationship Id="rId21" Type="http://schemas.openxmlformats.org/officeDocument/2006/relationships/image" Target="../media/image51.svg"/><Relationship Id="rId7" Type="http://schemas.openxmlformats.org/officeDocument/2006/relationships/image" Target="../media/image37.svg"/><Relationship Id="rId12" Type="http://schemas.openxmlformats.org/officeDocument/2006/relationships/image" Target="../media/image42.png"/><Relationship Id="rId17" Type="http://schemas.openxmlformats.org/officeDocument/2006/relationships/image" Target="../media/image47.svg"/><Relationship Id="rId25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46.png"/><Relationship Id="rId20" Type="http://schemas.openxmlformats.org/officeDocument/2006/relationships/image" Target="../media/image50.png"/><Relationship Id="rId29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24" Type="http://schemas.openxmlformats.org/officeDocument/2006/relationships/image" Target="../media/image54.png"/><Relationship Id="rId32" Type="http://schemas.openxmlformats.org/officeDocument/2006/relationships/image" Target="../media/image61.svg"/><Relationship Id="rId5" Type="http://schemas.openxmlformats.org/officeDocument/2006/relationships/image" Target="../media/image35.png"/><Relationship Id="rId15" Type="http://schemas.openxmlformats.org/officeDocument/2006/relationships/image" Target="../media/image45.svg"/><Relationship Id="rId23" Type="http://schemas.openxmlformats.org/officeDocument/2006/relationships/image" Target="../media/image53.png"/><Relationship Id="rId28" Type="http://schemas.openxmlformats.org/officeDocument/2006/relationships/image" Target="../media/image58.png"/><Relationship Id="rId10" Type="http://schemas.openxmlformats.org/officeDocument/2006/relationships/image" Target="../media/image40.png"/><Relationship Id="rId19" Type="http://schemas.openxmlformats.org/officeDocument/2006/relationships/image" Target="../media/image49.svg"/><Relationship Id="rId31" Type="http://schemas.openxmlformats.org/officeDocument/2006/relationships/image" Target="../media/image22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44.png"/><Relationship Id="rId22" Type="http://schemas.openxmlformats.org/officeDocument/2006/relationships/image" Target="../media/image52.png"/><Relationship Id="rId27" Type="http://schemas.openxmlformats.org/officeDocument/2006/relationships/image" Target="../media/image57.png"/><Relationship Id="rId30" Type="http://schemas.openxmlformats.org/officeDocument/2006/relationships/image" Target="../media/image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6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2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819400"/>
            <a:ext cx="9789047" cy="7467600"/>
          </a:xfrm>
          <a:prstGeom prst="rect">
            <a:avLst/>
          </a:prstGeom>
        </p:spPr>
      </p:pic>
      <p:pic>
        <p:nvPicPr>
          <p:cNvPr id="3" name="Ellipse 144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3677972" cy="7964246"/>
          </a:xfrm>
          <a:prstGeom prst="rect">
            <a:avLst/>
          </a:prstGeom>
        </p:spPr>
      </p:pic>
      <p:pic>
        <p:nvPicPr>
          <p:cNvPr id="4" name="Ellipse 14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696625" y="0"/>
            <a:ext cx="9591375" cy="7765144"/>
          </a:xfrm>
          <a:prstGeom prst="rect">
            <a:avLst/>
          </a:prstGeom>
        </p:spPr>
      </p:pic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18927" y="787720"/>
            <a:ext cx="2266950" cy="2266950"/>
          </a:xfrm>
          <a:prstGeom prst="rect">
            <a:avLst/>
          </a:prstGeom>
        </p:spPr>
      </p:pic>
      <p:pic>
        <p:nvPicPr>
          <p:cNvPr id="6" name="Vector 8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18555" y="5960564"/>
            <a:ext cx="7496175" cy="60038"/>
          </a:xfrm>
          <a:prstGeom prst="rect">
            <a:avLst/>
          </a:prstGeom>
        </p:spPr>
      </p:pic>
      <p:pic>
        <p:nvPicPr>
          <p:cNvPr id="7" name="Group 33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4762500" y="1739727"/>
            <a:ext cx="13525500" cy="8547273"/>
          </a:xfrm>
          <a:prstGeom prst="rect">
            <a:avLst/>
          </a:prstGeom>
        </p:spPr>
      </p:pic>
      <p:sp>
        <p:nvSpPr>
          <p:cNvPr id="8" name="default_name"/>
          <p:cNvSpPr/>
          <p:nvPr/>
        </p:nvSpPr>
        <p:spPr>
          <a:xfrm>
            <a:off x="818927" y="6367314"/>
            <a:ext cx="892738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Подзаголовок</a:t>
            </a:r>
            <a:endParaRPr lang="en-US" sz="4500" dirty="0"/>
          </a:p>
        </p:txBody>
      </p:sp>
      <p:sp>
        <p:nvSpPr>
          <p:cNvPr id="9" name="default_name"/>
          <p:cNvSpPr/>
          <p:nvPr/>
        </p:nvSpPr>
        <p:spPr>
          <a:xfrm>
            <a:off x="818890" y="4396950"/>
            <a:ext cx="7617808" cy="14382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9088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9088" dirty="0"/>
          </a:p>
        </p:txBody>
      </p:sp>
    </p:spTree>
    <p:extLst>
      <p:ext uri="{BB962C8B-B14F-4D97-AF65-F5344CB8AC3E}">
        <p14:creationId xmlns:p14="http://schemas.microsoft.com/office/powerpoint/2010/main" val="3408008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Кольцо 29">
            <a:extLst>
              <a:ext uri="{FF2B5EF4-FFF2-40B4-BE49-F238E27FC236}">
                <a16:creationId xmlns:a16="http://schemas.microsoft.com/office/drawing/2014/main" id="{8E989784-FC67-C8D6-CFBD-0CA5321ED82E}"/>
              </a:ext>
            </a:extLst>
          </p:cNvPr>
          <p:cNvSpPr/>
          <p:nvPr/>
        </p:nvSpPr>
        <p:spPr>
          <a:xfrm>
            <a:off x="9787142" y="2436948"/>
            <a:ext cx="7456174" cy="7456174"/>
          </a:xfrm>
          <a:prstGeom prst="donut">
            <a:avLst>
              <a:gd name="adj" fmla="val 2359"/>
            </a:avLst>
          </a:prstGeom>
          <a:solidFill>
            <a:srgbClr val="094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>
              <a:solidFill>
                <a:schemeClr val="tx1"/>
              </a:solidFill>
            </a:endParaRPr>
          </a:p>
        </p:txBody>
      </p:sp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id="{DAB6708D-AFE4-1B09-1292-2224372EB2D3}"/>
              </a:ext>
            </a:extLst>
          </p:cNvPr>
          <p:cNvSpPr/>
          <p:nvPr/>
        </p:nvSpPr>
        <p:spPr>
          <a:xfrm>
            <a:off x="13595941" y="6212599"/>
            <a:ext cx="4043109" cy="4043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810125EB-F112-D8B4-4249-4E968616A6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6872">
            <a:off x="13985794" y="3619993"/>
            <a:ext cx="3215042" cy="6344517"/>
          </a:xfrm>
          <a:prstGeom prst="rect">
            <a:avLst/>
          </a:prstGeom>
        </p:spPr>
      </p:pic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5BACFE6D-89FB-E0AD-6F6D-679D6275FD21}"/>
              </a:ext>
            </a:extLst>
          </p:cNvPr>
          <p:cNvSpPr/>
          <p:nvPr/>
        </p:nvSpPr>
        <p:spPr>
          <a:xfrm rot="1120898">
            <a:off x="13715958" y="2918360"/>
            <a:ext cx="4542413" cy="46197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pic>
        <p:nvPicPr>
          <p:cNvPr id="2" name="Ellipse 144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042908" y="-54927"/>
            <a:ext cx="13990687" cy="4532418"/>
          </a:xfrm>
          <a:prstGeom prst="rect">
            <a:avLst/>
          </a:prstGeom>
        </p:spPr>
      </p:pic>
      <p:pic>
        <p:nvPicPr>
          <p:cNvPr id="3" name="Ellipse 145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4386839"/>
            <a:ext cx="8927381" cy="5900161"/>
          </a:xfrm>
          <a:prstGeom prst="rect">
            <a:avLst/>
          </a:prstGeom>
        </p:spPr>
      </p:pic>
      <p:pic>
        <p:nvPicPr>
          <p:cNvPr id="8" name="Vecto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4411328" y="7757796"/>
            <a:ext cx="790575" cy="638175"/>
          </a:xfrm>
          <a:prstGeom prst="rect">
            <a:avLst/>
          </a:prstGeom>
        </p:spPr>
      </p:pic>
      <p:pic>
        <p:nvPicPr>
          <p:cNvPr id="9" name="Group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1134732" y="5712135"/>
            <a:ext cx="790575" cy="790575"/>
          </a:xfrm>
          <a:prstGeom prst="rect">
            <a:avLst/>
          </a:prstGeom>
        </p:spPr>
      </p:pic>
      <p:pic>
        <p:nvPicPr>
          <p:cNvPr id="11" name="Group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278105" y="4842774"/>
            <a:ext cx="790575" cy="733425"/>
          </a:xfrm>
          <a:prstGeom prst="rect">
            <a:avLst/>
          </a:prstGeom>
        </p:spPr>
      </p:pic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3" name="name_50"/>
          <p:cNvSpPr/>
          <p:nvPr/>
        </p:nvSpPr>
        <p:spPr>
          <a:xfrm>
            <a:off x="1023938" y="3371850"/>
            <a:ext cx="20859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50%</a:t>
            </a:r>
            <a:endParaRPr lang="en-US" sz="7500" dirty="0"/>
          </a:p>
        </p:txBody>
      </p:sp>
      <p:sp>
        <p:nvSpPr>
          <p:cNvPr id="14" name="name_35"/>
          <p:cNvSpPr/>
          <p:nvPr/>
        </p:nvSpPr>
        <p:spPr>
          <a:xfrm>
            <a:off x="1062038" y="5495925"/>
            <a:ext cx="20097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35%</a:t>
            </a:r>
            <a:endParaRPr lang="en-US" sz="7500" dirty="0"/>
          </a:p>
        </p:txBody>
      </p:sp>
      <p:sp>
        <p:nvSpPr>
          <p:cNvPr id="15" name="name_15"/>
          <p:cNvSpPr/>
          <p:nvPr/>
        </p:nvSpPr>
        <p:spPr>
          <a:xfrm>
            <a:off x="1128713" y="7629525"/>
            <a:ext cx="186690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15%</a:t>
            </a:r>
            <a:endParaRPr lang="en-US" sz="7500" dirty="0"/>
          </a:p>
        </p:txBody>
      </p:sp>
      <p:sp>
        <p:nvSpPr>
          <p:cNvPr id="16" name="Text 8"/>
          <p:cNvSpPr/>
          <p:nvPr/>
        </p:nvSpPr>
        <p:spPr>
          <a:xfrm>
            <a:off x="3971925" y="39909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7" name="Text 9"/>
          <p:cNvSpPr/>
          <p:nvPr/>
        </p:nvSpPr>
        <p:spPr>
          <a:xfrm>
            <a:off x="3971925" y="61245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8" name="Text 10"/>
          <p:cNvSpPr/>
          <p:nvPr/>
        </p:nvSpPr>
        <p:spPr>
          <a:xfrm>
            <a:off x="3971925" y="82581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3971925" y="35147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3971925" y="56483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3971925" y="77819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26" name="Сектор 25">
            <a:extLst>
              <a:ext uri="{FF2B5EF4-FFF2-40B4-BE49-F238E27FC236}">
                <a16:creationId xmlns:a16="http://schemas.microsoft.com/office/drawing/2014/main" id="{30FB05DA-E3D7-37CC-E826-17F3616FD2EC}"/>
              </a:ext>
            </a:extLst>
          </p:cNvPr>
          <p:cNvSpPr/>
          <p:nvPr/>
        </p:nvSpPr>
        <p:spPr>
          <a:xfrm>
            <a:off x="10374284" y="2926080"/>
            <a:ext cx="6417945" cy="6417945"/>
          </a:xfrm>
          <a:prstGeom prst="pie">
            <a:avLst>
              <a:gd name="adj1" fmla="val 5351925"/>
              <a:gd name="adj2" fmla="val 1649885"/>
            </a:avLst>
          </a:prstGeom>
          <a:solidFill>
            <a:srgbClr val="09472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28" name="Сектор 27">
            <a:extLst>
              <a:ext uri="{FF2B5EF4-FFF2-40B4-BE49-F238E27FC236}">
                <a16:creationId xmlns:a16="http://schemas.microsoft.com/office/drawing/2014/main" id="{F9322865-5931-2149-21AB-18F39A74B3E2}"/>
              </a:ext>
            </a:extLst>
          </p:cNvPr>
          <p:cNvSpPr/>
          <p:nvPr/>
        </p:nvSpPr>
        <p:spPr>
          <a:xfrm rot="10800000">
            <a:off x="10385986" y="2927509"/>
            <a:ext cx="6417945" cy="6417945"/>
          </a:xfrm>
          <a:prstGeom prst="pie">
            <a:avLst>
              <a:gd name="adj1" fmla="val 11971495"/>
              <a:gd name="adj2" fmla="val 16197624"/>
            </a:avLst>
          </a:prstGeom>
          <a:solidFill>
            <a:srgbClr val="00BA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27" name="Сектор 26">
            <a:extLst>
              <a:ext uri="{FF2B5EF4-FFF2-40B4-BE49-F238E27FC236}">
                <a16:creationId xmlns:a16="http://schemas.microsoft.com/office/drawing/2014/main" id="{071AE38A-8F4E-1CAB-B870-980FF44309BC}"/>
              </a:ext>
            </a:extLst>
          </p:cNvPr>
          <p:cNvSpPr/>
          <p:nvPr/>
        </p:nvSpPr>
        <p:spPr>
          <a:xfrm rot="10800000">
            <a:off x="9927934" y="2436464"/>
            <a:ext cx="7330112" cy="7330112"/>
          </a:xfrm>
          <a:prstGeom prst="pie">
            <a:avLst>
              <a:gd name="adj1" fmla="val 5351925"/>
              <a:gd name="adj2" fmla="val 12150619"/>
            </a:avLst>
          </a:prstGeom>
          <a:solidFill>
            <a:srgbClr val="03724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id="{746045B6-07BA-76B6-A662-709C61F40EA6}"/>
              </a:ext>
            </a:extLst>
          </p:cNvPr>
          <p:cNvSpPr/>
          <p:nvPr/>
        </p:nvSpPr>
        <p:spPr>
          <a:xfrm>
            <a:off x="12317766" y="4799219"/>
            <a:ext cx="2550447" cy="2550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pic>
        <p:nvPicPr>
          <p:cNvPr id="51" name="Group" descr="preencoded.png">
            <a:extLst>
              <a:ext uri="{FF2B5EF4-FFF2-40B4-BE49-F238E27FC236}">
                <a16:creationId xmlns:a16="http://schemas.microsoft.com/office/drawing/2014/main" id="{1B4EAA6A-D56F-F636-DD19-5BB99ADFD5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0863810" y="5448782"/>
            <a:ext cx="884709" cy="1054847"/>
          </a:xfrm>
          <a:prstGeom prst="rect">
            <a:avLst/>
          </a:prstGeom>
        </p:spPr>
      </p:pic>
      <p:pic>
        <p:nvPicPr>
          <p:cNvPr id="52" name="Group" descr="preencoded.png">
            <a:extLst>
              <a:ext uri="{FF2B5EF4-FFF2-40B4-BE49-F238E27FC236}">
                <a16:creationId xmlns:a16="http://schemas.microsoft.com/office/drawing/2014/main" id="{DA03AFBA-C9D4-A439-E9A1-5F49072B629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341619" y="7315538"/>
            <a:ext cx="952765" cy="1088874"/>
          </a:xfrm>
          <a:prstGeom prst="rect">
            <a:avLst/>
          </a:prstGeom>
        </p:spPr>
      </p:pic>
      <p:pic>
        <p:nvPicPr>
          <p:cNvPr id="53" name="Group" descr="preencoded.png">
            <a:extLst>
              <a:ext uri="{FF2B5EF4-FFF2-40B4-BE49-F238E27FC236}">
                <a16:creationId xmlns:a16="http://schemas.microsoft.com/office/drawing/2014/main" id="{482C9399-5907-2275-15ED-5883BB08F04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5092768" y="4336076"/>
            <a:ext cx="952765" cy="9527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983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5781" y="2816665"/>
            <a:ext cx="5272178" cy="6298350"/>
          </a:xfrm>
          <a:prstGeom prst="rect">
            <a:avLst/>
          </a:prstGeom>
        </p:spPr>
      </p:pic>
      <p:pic>
        <p:nvPicPr>
          <p:cNvPr id="5" name="Group 208732983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6648931" y="2810359"/>
            <a:ext cx="5275869" cy="6304583"/>
          </a:xfrm>
          <a:prstGeom prst="rect">
            <a:avLst/>
          </a:prstGeom>
        </p:spPr>
      </p:pic>
      <p:pic>
        <p:nvPicPr>
          <p:cNvPr id="6" name="Group 208732983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325833" y="2810359"/>
            <a:ext cx="5275870" cy="6304583"/>
          </a:xfrm>
          <a:prstGeom prst="rect">
            <a:avLst/>
          </a:prstGeom>
        </p:spPr>
      </p:pic>
      <p:pic>
        <p:nvPicPr>
          <p:cNvPr id="7" name="Group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5181600" y="3258127"/>
            <a:ext cx="657225" cy="657225"/>
          </a:xfrm>
          <a:prstGeom prst="rect">
            <a:avLst/>
          </a:prstGeom>
        </p:spPr>
      </p:pic>
      <p:pic>
        <p:nvPicPr>
          <p:cNvPr id="8" name="Group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0858500" y="3258127"/>
            <a:ext cx="657225" cy="657225"/>
          </a:xfrm>
          <a:prstGeom prst="rect">
            <a:avLst/>
          </a:prstGeom>
        </p:spPr>
      </p:pic>
      <p:pic>
        <p:nvPicPr>
          <p:cNvPr id="9" name="Group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544925" y="3258127"/>
            <a:ext cx="657225" cy="657225"/>
          </a:xfrm>
          <a:prstGeom prst="rect">
            <a:avLst/>
          </a:prstGeom>
        </p:spPr>
      </p:pic>
      <p:sp>
        <p:nvSpPr>
          <p:cNvPr id="10" name="Rectangle 38613"/>
          <p:cNvSpPr/>
          <p:nvPr/>
        </p:nvSpPr>
        <p:spPr>
          <a:xfrm>
            <a:off x="1295400" y="5876925"/>
            <a:ext cx="4610100" cy="28765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1" name="Rectangle 38614"/>
          <p:cNvSpPr/>
          <p:nvPr/>
        </p:nvSpPr>
        <p:spPr>
          <a:xfrm>
            <a:off x="6981825" y="5876925"/>
            <a:ext cx="4610100" cy="28765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2" name="Rectangle 38615"/>
          <p:cNvSpPr/>
          <p:nvPr/>
        </p:nvSpPr>
        <p:spPr>
          <a:xfrm>
            <a:off x="12649200" y="5876925"/>
            <a:ext cx="4610100" cy="28765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13" name="Логотип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4" name="default_name"/>
          <p:cNvSpPr/>
          <p:nvPr/>
        </p:nvSpPr>
        <p:spPr>
          <a:xfrm>
            <a:off x="1295400" y="3352800"/>
            <a:ext cx="18288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15" name="default_name"/>
          <p:cNvSpPr/>
          <p:nvPr/>
        </p:nvSpPr>
        <p:spPr>
          <a:xfrm>
            <a:off x="6972300" y="3352800"/>
            <a:ext cx="18288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16" name="default_name"/>
          <p:cNvSpPr/>
          <p:nvPr/>
        </p:nvSpPr>
        <p:spPr>
          <a:xfrm>
            <a:off x="12649200" y="3352800"/>
            <a:ext cx="1828800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17" name="Text 6"/>
          <p:cNvSpPr/>
          <p:nvPr/>
        </p:nvSpPr>
        <p:spPr>
          <a:xfrm>
            <a:off x="6972300" y="43719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8" name="Text 7"/>
          <p:cNvSpPr/>
          <p:nvPr/>
        </p:nvSpPr>
        <p:spPr>
          <a:xfrm>
            <a:off x="12649200" y="43719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9" name="Text 8"/>
          <p:cNvSpPr/>
          <p:nvPr/>
        </p:nvSpPr>
        <p:spPr>
          <a:xfrm>
            <a:off x="1295400" y="43719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0" name="Text 9"/>
          <p:cNvSpPr/>
          <p:nvPr/>
        </p:nvSpPr>
        <p:spPr>
          <a:xfrm>
            <a:off x="2486025" y="71342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21" name="Text 10"/>
          <p:cNvSpPr/>
          <p:nvPr/>
        </p:nvSpPr>
        <p:spPr>
          <a:xfrm>
            <a:off x="8172450" y="71342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22" name="Text 11"/>
          <p:cNvSpPr/>
          <p:nvPr/>
        </p:nvSpPr>
        <p:spPr>
          <a:xfrm>
            <a:off x="13839825" y="71342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4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375830" cy="6107192"/>
          </a:xfrm>
          <a:prstGeom prst="rect">
            <a:avLst/>
          </a:prstGeom>
        </p:spPr>
      </p:pic>
      <p:pic>
        <p:nvPicPr>
          <p:cNvPr id="3" name="Ellipse 144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43265" y="2293665"/>
            <a:ext cx="17544735" cy="7993335"/>
          </a:xfrm>
          <a:prstGeom prst="rect">
            <a:avLst/>
          </a:prstGeom>
        </p:spPr>
      </p:pic>
      <p:pic>
        <p:nvPicPr>
          <p:cNvPr id="4" name="Ellipse 14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886221" y="0"/>
            <a:ext cx="10401779" cy="9346971"/>
          </a:xfrm>
          <a:prstGeom prst="rect">
            <a:avLst/>
          </a:prstGeom>
        </p:spPr>
      </p:pic>
      <p:pic>
        <p:nvPicPr>
          <p:cNvPr id="5" name="Ellipse 144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2208014"/>
            <a:ext cx="9148293" cy="8078986"/>
          </a:xfrm>
          <a:prstGeom prst="rect">
            <a:avLst/>
          </a:prstGeom>
        </p:spPr>
      </p:pic>
      <p:sp>
        <p:nvSpPr>
          <p:cNvPr id="6" name="Rectangle 38613"/>
          <p:cNvSpPr/>
          <p:nvPr/>
        </p:nvSpPr>
        <p:spPr>
          <a:xfrm>
            <a:off x="994618" y="2724150"/>
            <a:ext cx="8391525" cy="3409950"/>
          </a:xfrm>
          <a:prstGeom prst="roundRect">
            <a:avLst>
              <a:gd name="adj" fmla="val 3468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7" name="Rectangle 38615"/>
          <p:cNvSpPr/>
          <p:nvPr/>
        </p:nvSpPr>
        <p:spPr>
          <a:xfrm>
            <a:off x="994618" y="6905625"/>
            <a:ext cx="3905250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8" name="Rectangle 38616"/>
          <p:cNvSpPr/>
          <p:nvPr/>
        </p:nvSpPr>
        <p:spPr>
          <a:xfrm>
            <a:off x="5475748" y="6905625"/>
            <a:ext cx="3905250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9" name="Ellipse 1468"/>
          <p:cNvSpPr/>
          <p:nvPr/>
        </p:nvSpPr>
        <p:spPr>
          <a:xfrm>
            <a:off x="8616841" y="2872569"/>
            <a:ext cx="600075" cy="600075"/>
          </a:xfrm>
          <a:prstGeom prst="ellipse">
            <a:avLst/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0" name="Ellipse 1469"/>
          <p:cNvSpPr/>
          <p:nvPr/>
        </p:nvSpPr>
        <p:spPr>
          <a:xfrm>
            <a:off x="4167669" y="7062936"/>
            <a:ext cx="600075" cy="600075"/>
          </a:xfrm>
          <a:prstGeom prst="ellipse">
            <a:avLst/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1" name="Ellipse 1470"/>
          <p:cNvSpPr/>
          <p:nvPr/>
        </p:nvSpPr>
        <p:spPr>
          <a:xfrm>
            <a:off x="8619144" y="7062936"/>
            <a:ext cx="600075" cy="600075"/>
          </a:xfrm>
          <a:prstGeom prst="ellipse">
            <a:avLst/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050804" y="4248150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1822211" y="791527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6343650" y="791527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6" name="name_01"/>
          <p:cNvSpPr/>
          <p:nvPr/>
        </p:nvSpPr>
        <p:spPr>
          <a:xfrm>
            <a:off x="8771437" y="2996245"/>
            <a:ext cx="3429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28" b="1" dirty="0">
                <a:solidFill>
                  <a:srgbClr val="FFFFF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2228" dirty="0"/>
          </a:p>
        </p:txBody>
      </p:sp>
      <p:sp>
        <p:nvSpPr>
          <p:cNvPr id="17" name="name_02"/>
          <p:cNvSpPr/>
          <p:nvPr/>
        </p:nvSpPr>
        <p:spPr>
          <a:xfrm>
            <a:off x="4300912" y="7186613"/>
            <a:ext cx="381000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28" b="1" dirty="0">
                <a:solidFill>
                  <a:srgbClr val="FFFFF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2228" dirty="0"/>
          </a:p>
        </p:txBody>
      </p:sp>
      <p:sp>
        <p:nvSpPr>
          <p:cNvPr id="18" name="name_03"/>
          <p:cNvSpPr/>
          <p:nvPr/>
        </p:nvSpPr>
        <p:spPr>
          <a:xfrm>
            <a:off x="8747624" y="7186613"/>
            <a:ext cx="39052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28" b="1" dirty="0">
                <a:solidFill>
                  <a:srgbClr val="FFFFFF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2228" dirty="0"/>
          </a:p>
        </p:txBody>
      </p:sp>
      <p:sp>
        <p:nvSpPr>
          <p:cNvPr id="19" name="name_01"/>
          <p:cNvSpPr/>
          <p:nvPr/>
        </p:nvSpPr>
        <p:spPr>
          <a:xfrm>
            <a:off x="10725150" y="3905250"/>
            <a:ext cx="49530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3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3431" dirty="0"/>
          </a:p>
        </p:txBody>
      </p:sp>
      <p:sp>
        <p:nvSpPr>
          <p:cNvPr id="20" name="Text 13"/>
          <p:cNvSpPr/>
          <p:nvPr/>
        </p:nvSpPr>
        <p:spPr>
          <a:xfrm>
            <a:off x="11430000" y="4019550"/>
            <a:ext cx="581977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1" name="name_02"/>
          <p:cNvSpPr/>
          <p:nvPr/>
        </p:nvSpPr>
        <p:spPr>
          <a:xfrm>
            <a:off x="10725150" y="5581650"/>
            <a:ext cx="552450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3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3431" dirty="0"/>
          </a:p>
        </p:txBody>
      </p:sp>
      <p:sp>
        <p:nvSpPr>
          <p:cNvPr id="22" name="Text 15"/>
          <p:cNvSpPr/>
          <p:nvPr/>
        </p:nvSpPr>
        <p:spPr>
          <a:xfrm>
            <a:off x="11430000" y="5695950"/>
            <a:ext cx="581977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3" name="name_03"/>
          <p:cNvSpPr/>
          <p:nvPr/>
        </p:nvSpPr>
        <p:spPr>
          <a:xfrm>
            <a:off x="10725150" y="7153275"/>
            <a:ext cx="561975" cy="542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3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3431" dirty="0"/>
          </a:p>
        </p:txBody>
      </p:sp>
      <p:sp>
        <p:nvSpPr>
          <p:cNvPr id="24" name="Text 17"/>
          <p:cNvSpPr/>
          <p:nvPr/>
        </p:nvSpPr>
        <p:spPr>
          <a:xfrm>
            <a:off x="11430000" y="7258050"/>
            <a:ext cx="581977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5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6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6888494" cy="6623038"/>
          </a:xfrm>
          <a:prstGeom prst="rect">
            <a:avLst/>
          </a:prstGeom>
        </p:spPr>
      </p:pic>
      <p:pic>
        <p:nvPicPr>
          <p:cNvPr id="3" name="Ellipse 144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273891" y="2828925"/>
            <a:ext cx="17014109" cy="7458075"/>
          </a:xfrm>
          <a:prstGeom prst="rect">
            <a:avLst/>
          </a:prstGeom>
        </p:spPr>
      </p:pic>
      <p:pic>
        <p:nvPicPr>
          <p:cNvPr id="4" name="Ellipse 14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531782" y="0"/>
            <a:ext cx="10756218" cy="9699613"/>
          </a:xfrm>
          <a:prstGeom prst="rect">
            <a:avLst/>
          </a:prstGeom>
        </p:spPr>
      </p:pic>
      <p:pic>
        <p:nvPicPr>
          <p:cNvPr id="5" name="Ellipse 144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0" y="3256583"/>
            <a:ext cx="8097488" cy="7030417"/>
          </a:xfrm>
          <a:prstGeom prst="rect">
            <a:avLst/>
          </a:prstGeom>
        </p:spPr>
      </p:pic>
      <p:sp>
        <p:nvSpPr>
          <p:cNvPr id="6" name="Rectangle 38613"/>
          <p:cNvSpPr/>
          <p:nvPr/>
        </p:nvSpPr>
        <p:spPr>
          <a:xfrm>
            <a:off x="993855" y="2828925"/>
            <a:ext cx="3819525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7" name="Rectangle 38615"/>
          <p:cNvSpPr/>
          <p:nvPr/>
        </p:nvSpPr>
        <p:spPr>
          <a:xfrm>
            <a:off x="993855" y="6619875"/>
            <a:ext cx="3819525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8" name="Rectangle 38616"/>
          <p:cNvSpPr/>
          <p:nvPr/>
        </p:nvSpPr>
        <p:spPr>
          <a:xfrm>
            <a:off x="9229725" y="6619875"/>
            <a:ext cx="3819525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9" name="Rectangle 38614"/>
          <p:cNvSpPr/>
          <p:nvPr/>
        </p:nvSpPr>
        <p:spPr>
          <a:xfrm>
            <a:off x="9229725" y="2828925"/>
            <a:ext cx="3819525" cy="2381250"/>
          </a:xfrm>
          <a:prstGeom prst="roundRect">
            <a:avLst>
              <a:gd name="adj" fmla="val 4967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10" name="Логотип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1" name="Text 4"/>
          <p:cNvSpPr/>
          <p:nvPr/>
        </p:nvSpPr>
        <p:spPr>
          <a:xfrm>
            <a:off x="1784430" y="383857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2" name="Text 5"/>
          <p:cNvSpPr/>
          <p:nvPr/>
        </p:nvSpPr>
        <p:spPr>
          <a:xfrm>
            <a:off x="1784430" y="76295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10020300" y="76295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10020300" y="383857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5080080" y="7553325"/>
            <a:ext cx="36099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5080080" y="3762375"/>
            <a:ext cx="36099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7" name="Text 10"/>
          <p:cNvSpPr/>
          <p:nvPr/>
        </p:nvSpPr>
        <p:spPr>
          <a:xfrm>
            <a:off x="13325475" y="7553325"/>
            <a:ext cx="36099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8" name="Text 11"/>
          <p:cNvSpPr/>
          <p:nvPr/>
        </p:nvSpPr>
        <p:spPr>
          <a:xfrm>
            <a:off x="13296900" y="3762375"/>
            <a:ext cx="36099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5080080" y="66198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5080080" y="28289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13325475" y="66198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13296900" y="28289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4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oup 208732989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72200" y="3190466"/>
            <a:ext cx="2314723" cy="848134"/>
          </a:xfrm>
          <a:prstGeom prst="rect">
            <a:avLst/>
          </a:prstGeom>
        </p:spPr>
      </p:pic>
      <p:pic>
        <p:nvPicPr>
          <p:cNvPr id="6" name="Group 2087329900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450" y="3190466"/>
            <a:ext cx="2314723" cy="848134"/>
          </a:xfrm>
          <a:prstGeom prst="rect">
            <a:avLst/>
          </a:prstGeom>
        </p:spPr>
      </p:pic>
      <p:pic>
        <p:nvPicPr>
          <p:cNvPr id="7" name="Group 208732989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72200" y="5000216"/>
            <a:ext cx="2314723" cy="848134"/>
          </a:xfrm>
          <a:prstGeom prst="rect">
            <a:avLst/>
          </a:prstGeom>
        </p:spPr>
      </p:pic>
      <p:pic>
        <p:nvPicPr>
          <p:cNvPr id="8" name="Group 208732990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450" y="5000216"/>
            <a:ext cx="2314723" cy="848134"/>
          </a:xfrm>
          <a:prstGeom prst="rect">
            <a:avLst/>
          </a:prstGeom>
        </p:spPr>
      </p:pic>
      <p:pic>
        <p:nvPicPr>
          <p:cNvPr id="9" name="Group 208732989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172200" y="6809966"/>
            <a:ext cx="2314723" cy="848134"/>
          </a:xfrm>
          <a:prstGeom prst="rect">
            <a:avLst/>
          </a:prstGeom>
        </p:spPr>
      </p:pic>
      <p:pic>
        <p:nvPicPr>
          <p:cNvPr id="10" name="Group 208732990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3600450" y="6809966"/>
            <a:ext cx="2314723" cy="848134"/>
          </a:xfrm>
          <a:prstGeom prst="rect">
            <a:avLst/>
          </a:prstGeom>
        </p:spPr>
      </p:pic>
      <p:pic>
        <p:nvPicPr>
          <p:cNvPr id="11" name="Group 208732989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43950" y="3190466"/>
            <a:ext cx="2314723" cy="848134"/>
          </a:xfrm>
          <a:prstGeom prst="rect">
            <a:avLst/>
          </a:prstGeom>
        </p:spPr>
      </p:pic>
      <p:pic>
        <p:nvPicPr>
          <p:cNvPr id="12" name="Group 2087329898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43950" y="5000216"/>
            <a:ext cx="2314723" cy="848134"/>
          </a:xfrm>
          <a:prstGeom prst="rect">
            <a:avLst/>
          </a:prstGeom>
        </p:spPr>
      </p:pic>
      <p:pic>
        <p:nvPicPr>
          <p:cNvPr id="13" name="Group 2087329899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743950" y="6809966"/>
            <a:ext cx="2314723" cy="848134"/>
          </a:xfrm>
          <a:prstGeom prst="rect">
            <a:avLst/>
          </a:prstGeom>
        </p:spPr>
      </p:pic>
      <p:pic>
        <p:nvPicPr>
          <p:cNvPr id="14" name="Group 208732989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15700" y="3190466"/>
            <a:ext cx="2314723" cy="848134"/>
          </a:xfrm>
          <a:prstGeom prst="rect">
            <a:avLst/>
          </a:prstGeom>
        </p:spPr>
      </p:pic>
      <p:pic>
        <p:nvPicPr>
          <p:cNvPr id="15" name="Group 208732989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15700" y="5000216"/>
            <a:ext cx="2314723" cy="848134"/>
          </a:xfrm>
          <a:prstGeom prst="rect">
            <a:avLst/>
          </a:prstGeom>
        </p:spPr>
      </p:pic>
      <p:pic>
        <p:nvPicPr>
          <p:cNvPr id="16" name="Group 208732989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315700" y="6809965"/>
            <a:ext cx="2314723" cy="864467"/>
          </a:xfrm>
          <a:prstGeom prst="rect">
            <a:avLst/>
          </a:prstGeom>
        </p:spPr>
      </p:pic>
      <p:pic>
        <p:nvPicPr>
          <p:cNvPr id="17" name="Group 208732988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315700" y="8610748"/>
            <a:ext cx="2314723" cy="857102"/>
          </a:xfrm>
          <a:prstGeom prst="rect">
            <a:avLst/>
          </a:prstGeom>
        </p:spPr>
      </p:pic>
      <p:pic>
        <p:nvPicPr>
          <p:cNvPr id="18" name="Group 2087329888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8743950" y="8619716"/>
            <a:ext cx="2314725" cy="857659"/>
          </a:xfrm>
          <a:prstGeom prst="rect">
            <a:avLst/>
          </a:prstGeom>
        </p:spPr>
      </p:pic>
      <p:pic>
        <p:nvPicPr>
          <p:cNvPr id="19" name="Group 2087329889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172200" y="8619716"/>
            <a:ext cx="2314725" cy="857659"/>
          </a:xfrm>
          <a:prstGeom prst="rect">
            <a:avLst/>
          </a:prstGeom>
        </p:spPr>
      </p:pic>
      <p:pic>
        <p:nvPicPr>
          <p:cNvPr id="20" name="Group 2087329890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3600450" y="8619716"/>
            <a:ext cx="2314725" cy="857659"/>
          </a:xfrm>
          <a:prstGeom prst="rect">
            <a:avLst/>
          </a:prstGeom>
        </p:spPr>
      </p:pic>
      <p:pic>
        <p:nvPicPr>
          <p:cNvPr id="21" name="Group 208732985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600450" y="2657066"/>
            <a:ext cx="2314668" cy="533809"/>
          </a:xfrm>
          <a:prstGeom prst="rect">
            <a:avLst/>
          </a:prstGeom>
        </p:spPr>
      </p:pic>
      <p:pic>
        <p:nvPicPr>
          <p:cNvPr id="22" name="Group 208732986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172200" y="2657066"/>
            <a:ext cx="2314668" cy="533809"/>
          </a:xfrm>
          <a:prstGeom prst="rect">
            <a:avLst/>
          </a:prstGeom>
        </p:spPr>
      </p:pic>
      <p:pic>
        <p:nvPicPr>
          <p:cNvPr id="23" name="Group 208732986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743950" y="2657066"/>
            <a:ext cx="2314668" cy="533809"/>
          </a:xfrm>
          <a:prstGeom prst="rect">
            <a:avLst/>
          </a:prstGeom>
        </p:spPr>
      </p:pic>
      <p:pic>
        <p:nvPicPr>
          <p:cNvPr id="24" name="Group 208732987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315700" y="2657066"/>
            <a:ext cx="2314668" cy="533809"/>
          </a:xfrm>
          <a:prstGeom prst="rect">
            <a:avLst/>
          </a:prstGeom>
        </p:spPr>
      </p:pic>
      <p:pic>
        <p:nvPicPr>
          <p:cNvPr id="25" name="Group 2087329860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600450" y="4038191"/>
            <a:ext cx="2314743" cy="962434"/>
          </a:xfrm>
          <a:prstGeom prst="rect">
            <a:avLst/>
          </a:prstGeom>
        </p:spPr>
      </p:pic>
      <p:pic>
        <p:nvPicPr>
          <p:cNvPr id="26" name="Group 208732986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72200" y="4038191"/>
            <a:ext cx="2314743" cy="962434"/>
          </a:xfrm>
          <a:prstGeom prst="rect">
            <a:avLst/>
          </a:prstGeom>
        </p:spPr>
      </p:pic>
      <p:pic>
        <p:nvPicPr>
          <p:cNvPr id="27" name="Group 208732986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43950" y="4038191"/>
            <a:ext cx="2314743" cy="962434"/>
          </a:xfrm>
          <a:prstGeom prst="rect">
            <a:avLst/>
          </a:prstGeom>
        </p:spPr>
      </p:pic>
      <p:pic>
        <p:nvPicPr>
          <p:cNvPr id="28" name="Group 2087329874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315700" y="4038191"/>
            <a:ext cx="2314743" cy="962434"/>
          </a:xfrm>
          <a:prstGeom prst="rect">
            <a:avLst/>
          </a:prstGeom>
        </p:spPr>
      </p:pic>
      <p:pic>
        <p:nvPicPr>
          <p:cNvPr id="29" name="Group 208732986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600450" y="5847941"/>
            <a:ext cx="2314743" cy="962434"/>
          </a:xfrm>
          <a:prstGeom prst="rect">
            <a:avLst/>
          </a:prstGeom>
        </p:spPr>
      </p:pic>
      <p:pic>
        <p:nvPicPr>
          <p:cNvPr id="30" name="Group 208732986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72200" y="5847941"/>
            <a:ext cx="2314743" cy="962434"/>
          </a:xfrm>
          <a:prstGeom prst="rect">
            <a:avLst/>
          </a:prstGeom>
        </p:spPr>
      </p:pic>
      <p:pic>
        <p:nvPicPr>
          <p:cNvPr id="31" name="Group 2087329870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43950" y="5847941"/>
            <a:ext cx="2314743" cy="962434"/>
          </a:xfrm>
          <a:prstGeom prst="rect">
            <a:avLst/>
          </a:prstGeom>
        </p:spPr>
      </p:pic>
      <p:pic>
        <p:nvPicPr>
          <p:cNvPr id="32" name="Group 2087329875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315700" y="5847941"/>
            <a:ext cx="2314743" cy="962434"/>
          </a:xfrm>
          <a:prstGeom prst="rect">
            <a:avLst/>
          </a:prstGeom>
        </p:spPr>
      </p:pic>
      <p:pic>
        <p:nvPicPr>
          <p:cNvPr id="33" name="Group 2087329862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3600450" y="7657691"/>
            <a:ext cx="2314743" cy="962434"/>
          </a:xfrm>
          <a:prstGeom prst="rect">
            <a:avLst/>
          </a:prstGeom>
        </p:spPr>
      </p:pic>
      <p:pic>
        <p:nvPicPr>
          <p:cNvPr id="34" name="Group 208732986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172200" y="7657691"/>
            <a:ext cx="2314743" cy="962434"/>
          </a:xfrm>
          <a:prstGeom prst="rect">
            <a:avLst/>
          </a:prstGeom>
        </p:spPr>
      </p:pic>
      <p:pic>
        <p:nvPicPr>
          <p:cNvPr id="35" name="Group 208732987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8743950" y="7657691"/>
            <a:ext cx="2314743" cy="962434"/>
          </a:xfrm>
          <a:prstGeom prst="rect">
            <a:avLst/>
          </a:prstGeom>
        </p:spPr>
      </p:pic>
      <p:pic>
        <p:nvPicPr>
          <p:cNvPr id="36" name="Group 2087329876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1315700" y="7657691"/>
            <a:ext cx="2314743" cy="962434"/>
          </a:xfrm>
          <a:prstGeom prst="rect">
            <a:avLst/>
          </a:prstGeom>
        </p:spPr>
      </p:pic>
      <p:pic>
        <p:nvPicPr>
          <p:cNvPr id="37" name="Group 2087329855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587868" y="2648024"/>
            <a:ext cx="2342646" cy="6852865"/>
          </a:xfrm>
          <a:prstGeom prst="rect">
            <a:avLst/>
          </a:prstGeom>
        </p:spPr>
      </p:pic>
      <p:pic>
        <p:nvPicPr>
          <p:cNvPr id="38" name="Group 2087329867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59618" y="2648024"/>
            <a:ext cx="2342645" cy="6852865"/>
          </a:xfrm>
          <a:prstGeom prst="rect">
            <a:avLst/>
          </a:prstGeom>
        </p:spPr>
      </p:pic>
      <p:pic>
        <p:nvPicPr>
          <p:cNvPr id="39" name="Group 208732987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31368" y="2648024"/>
            <a:ext cx="2342645" cy="6852865"/>
          </a:xfrm>
          <a:prstGeom prst="rect">
            <a:avLst/>
          </a:prstGeom>
        </p:spPr>
      </p:pic>
      <p:pic>
        <p:nvPicPr>
          <p:cNvPr id="40" name="Group 2087329877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303043" y="2648033"/>
            <a:ext cx="2342645" cy="6852865"/>
          </a:xfrm>
          <a:prstGeom prst="rect">
            <a:avLst/>
          </a:prstGeom>
        </p:spPr>
      </p:pic>
      <p:pic>
        <p:nvPicPr>
          <p:cNvPr id="41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591050" y="3469891"/>
            <a:ext cx="342900" cy="247650"/>
          </a:xfrm>
          <a:prstGeom prst="rect">
            <a:avLst/>
          </a:prstGeom>
        </p:spPr>
      </p:pic>
      <p:pic>
        <p:nvPicPr>
          <p:cNvPr id="42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162800" y="3469891"/>
            <a:ext cx="342900" cy="247650"/>
          </a:xfrm>
          <a:prstGeom prst="rect">
            <a:avLst/>
          </a:prstGeom>
        </p:spPr>
      </p:pic>
      <p:pic>
        <p:nvPicPr>
          <p:cNvPr id="43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734550" y="3469891"/>
            <a:ext cx="342900" cy="247650"/>
          </a:xfrm>
          <a:prstGeom prst="rect">
            <a:avLst/>
          </a:prstGeom>
        </p:spPr>
      </p:pic>
      <p:pic>
        <p:nvPicPr>
          <p:cNvPr id="44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306300" y="3469891"/>
            <a:ext cx="342900" cy="247650"/>
          </a:xfrm>
          <a:prstGeom prst="rect">
            <a:avLst/>
          </a:prstGeom>
        </p:spPr>
      </p:pic>
      <p:pic>
        <p:nvPicPr>
          <p:cNvPr id="45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591050" y="7117966"/>
            <a:ext cx="342900" cy="247650"/>
          </a:xfrm>
          <a:prstGeom prst="rect">
            <a:avLst/>
          </a:prstGeom>
        </p:spPr>
      </p:pic>
      <p:pic>
        <p:nvPicPr>
          <p:cNvPr id="46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162800" y="7117966"/>
            <a:ext cx="342900" cy="247650"/>
          </a:xfrm>
          <a:prstGeom prst="rect">
            <a:avLst/>
          </a:prstGeom>
        </p:spPr>
      </p:pic>
      <p:pic>
        <p:nvPicPr>
          <p:cNvPr id="47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734550" y="7117966"/>
            <a:ext cx="342900" cy="247650"/>
          </a:xfrm>
          <a:prstGeom prst="rect">
            <a:avLst/>
          </a:prstGeom>
        </p:spPr>
      </p:pic>
      <p:pic>
        <p:nvPicPr>
          <p:cNvPr id="48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306300" y="7117966"/>
            <a:ext cx="342900" cy="247650"/>
          </a:xfrm>
          <a:prstGeom prst="rect">
            <a:avLst/>
          </a:prstGeom>
        </p:spPr>
      </p:pic>
      <p:pic>
        <p:nvPicPr>
          <p:cNvPr id="49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4591050" y="8927716"/>
            <a:ext cx="342900" cy="247650"/>
          </a:xfrm>
          <a:prstGeom prst="rect">
            <a:avLst/>
          </a:prstGeom>
        </p:spPr>
      </p:pic>
      <p:pic>
        <p:nvPicPr>
          <p:cNvPr id="50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162800" y="8927716"/>
            <a:ext cx="342900" cy="247650"/>
          </a:xfrm>
          <a:prstGeom prst="rect">
            <a:avLst/>
          </a:prstGeom>
        </p:spPr>
      </p:pic>
      <p:pic>
        <p:nvPicPr>
          <p:cNvPr id="51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734550" y="8927716"/>
            <a:ext cx="342900" cy="247650"/>
          </a:xfrm>
          <a:prstGeom prst="rect">
            <a:avLst/>
          </a:prstGeom>
        </p:spPr>
      </p:pic>
      <p:pic>
        <p:nvPicPr>
          <p:cNvPr id="52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2306300" y="8927716"/>
            <a:ext cx="342900" cy="247650"/>
          </a:xfrm>
          <a:prstGeom prst="rect">
            <a:avLst/>
          </a:prstGeom>
        </p:spPr>
      </p:pic>
      <p:pic>
        <p:nvPicPr>
          <p:cNvPr id="53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10100" y="4362524"/>
            <a:ext cx="304800" cy="304800"/>
          </a:xfrm>
          <a:prstGeom prst="rect">
            <a:avLst/>
          </a:prstGeom>
        </p:spPr>
      </p:pic>
      <p:pic>
        <p:nvPicPr>
          <p:cNvPr id="54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81850" y="4362524"/>
            <a:ext cx="304800" cy="304800"/>
          </a:xfrm>
          <a:prstGeom prst="rect">
            <a:avLst/>
          </a:prstGeom>
        </p:spPr>
      </p:pic>
      <p:pic>
        <p:nvPicPr>
          <p:cNvPr id="55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753600" y="4362524"/>
            <a:ext cx="304800" cy="304800"/>
          </a:xfrm>
          <a:prstGeom prst="rect">
            <a:avLst/>
          </a:prstGeom>
        </p:spPr>
      </p:pic>
      <p:pic>
        <p:nvPicPr>
          <p:cNvPr id="56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325350" y="4362524"/>
            <a:ext cx="304800" cy="304800"/>
          </a:xfrm>
          <a:prstGeom prst="rect">
            <a:avLst/>
          </a:prstGeom>
        </p:spPr>
      </p:pic>
      <p:pic>
        <p:nvPicPr>
          <p:cNvPr id="57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10100" y="5267399"/>
            <a:ext cx="304800" cy="304800"/>
          </a:xfrm>
          <a:prstGeom prst="rect">
            <a:avLst/>
          </a:prstGeom>
        </p:spPr>
      </p:pic>
      <p:pic>
        <p:nvPicPr>
          <p:cNvPr id="58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81850" y="5267399"/>
            <a:ext cx="304800" cy="304800"/>
          </a:xfrm>
          <a:prstGeom prst="rect">
            <a:avLst/>
          </a:prstGeom>
        </p:spPr>
      </p:pic>
      <p:pic>
        <p:nvPicPr>
          <p:cNvPr id="59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753600" y="5267399"/>
            <a:ext cx="304800" cy="304800"/>
          </a:xfrm>
          <a:prstGeom prst="rect">
            <a:avLst/>
          </a:prstGeom>
        </p:spPr>
      </p:pic>
      <p:pic>
        <p:nvPicPr>
          <p:cNvPr id="60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325350" y="5267399"/>
            <a:ext cx="304800" cy="304800"/>
          </a:xfrm>
          <a:prstGeom prst="rect">
            <a:avLst/>
          </a:prstGeom>
        </p:spPr>
      </p:pic>
      <p:pic>
        <p:nvPicPr>
          <p:cNvPr id="61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10100" y="6172274"/>
            <a:ext cx="304800" cy="304800"/>
          </a:xfrm>
          <a:prstGeom prst="rect">
            <a:avLst/>
          </a:prstGeom>
        </p:spPr>
      </p:pic>
      <p:pic>
        <p:nvPicPr>
          <p:cNvPr id="62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81850" y="6172274"/>
            <a:ext cx="304800" cy="304800"/>
          </a:xfrm>
          <a:prstGeom prst="rect">
            <a:avLst/>
          </a:prstGeom>
        </p:spPr>
      </p:pic>
      <p:pic>
        <p:nvPicPr>
          <p:cNvPr id="63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753600" y="6172274"/>
            <a:ext cx="304800" cy="304800"/>
          </a:xfrm>
          <a:prstGeom prst="rect">
            <a:avLst/>
          </a:prstGeom>
        </p:spPr>
      </p:pic>
      <p:pic>
        <p:nvPicPr>
          <p:cNvPr id="64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325350" y="6172274"/>
            <a:ext cx="304800" cy="304800"/>
          </a:xfrm>
          <a:prstGeom prst="rect">
            <a:avLst/>
          </a:prstGeom>
        </p:spPr>
      </p:pic>
      <p:pic>
        <p:nvPicPr>
          <p:cNvPr id="65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610100" y="7982024"/>
            <a:ext cx="304800" cy="304800"/>
          </a:xfrm>
          <a:prstGeom prst="rect">
            <a:avLst/>
          </a:prstGeom>
        </p:spPr>
      </p:pic>
      <p:pic>
        <p:nvPicPr>
          <p:cNvPr id="66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7181850" y="7982024"/>
            <a:ext cx="304800" cy="304800"/>
          </a:xfrm>
          <a:prstGeom prst="rect">
            <a:avLst/>
          </a:prstGeom>
        </p:spPr>
      </p:pic>
      <p:pic>
        <p:nvPicPr>
          <p:cNvPr id="67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9753600" y="7982024"/>
            <a:ext cx="304800" cy="304800"/>
          </a:xfrm>
          <a:prstGeom prst="rect">
            <a:avLst/>
          </a:prstGeom>
        </p:spPr>
      </p:pic>
      <p:pic>
        <p:nvPicPr>
          <p:cNvPr id="68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325350" y="7982024"/>
            <a:ext cx="304800" cy="304800"/>
          </a:xfrm>
          <a:prstGeom prst="rect">
            <a:avLst/>
          </a:prstGeom>
        </p:spPr>
      </p:pic>
      <p:pic>
        <p:nvPicPr>
          <p:cNvPr id="69" name="Group 208732987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887450" y="2657066"/>
            <a:ext cx="2314668" cy="533809"/>
          </a:xfrm>
          <a:prstGeom prst="rect">
            <a:avLst/>
          </a:prstGeom>
        </p:spPr>
      </p:pic>
      <p:pic>
        <p:nvPicPr>
          <p:cNvPr id="70" name="Group 208732987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887450" y="4038191"/>
            <a:ext cx="2314743" cy="962434"/>
          </a:xfrm>
          <a:prstGeom prst="rect">
            <a:avLst/>
          </a:prstGeom>
        </p:spPr>
      </p:pic>
      <p:pic>
        <p:nvPicPr>
          <p:cNvPr id="71" name="Group 208732988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887450" y="3190466"/>
            <a:ext cx="2314724" cy="848134"/>
          </a:xfrm>
          <a:prstGeom prst="rect">
            <a:avLst/>
          </a:prstGeom>
        </p:spPr>
      </p:pic>
      <p:pic>
        <p:nvPicPr>
          <p:cNvPr id="72" name="Group 208732988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887450" y="5000216"/>
            <a:ext cx="2314724" cy="848134"/>
          </a:xfrm>
          <a:prstGeom prst="rect">
            <a:avLst/>
          </a:prstGeom>
        </p:spPr>
      </p:pic>
      <p:pic>
        <p:nvPicPr>
          <p:cNvPr id="73" name="Group 208732988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3887450" y="6809966"/>
            <a:ext cx="2314724" cy="864466"/>
          </a:xfrm>
          <a:prstGeom prst="rect">
            <a:avLst/>
          </a:prstGeom>
        </p:spPr>
      </p:pic>
      <p:pic>
        <p:nvPicPr>
          <p:cNvPr id="74" name="Group 208732988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3887450" y="8594416"/>
            <a:ext cx="2314723" cy="873434"/>
          </a:xfrm>
          <a:prstGeom prst="rect">
            <a:avLst/>
          </a:prstGeom>
        </p:spPr>
      </p:pic>
      <p:pic>
        <p:nvPicPr>
          <p:cNvPr id="75" name="Group 2087329880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887450" y="5847941"/>
            <a:ext cx="2314743" cy="962434"/>
          </a:xfrm>
          <a:prstGeom prst="rect">
            <a:avLst/>
          </a:prstGeom>
        </p:spPr>
      </p:pic>
      <p:pic>
        <p:nvPicPr>
          <p:cNvPr id="76" name="Group 2087329881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3887450" y="7657691"/>
            <a:ext cx="2314743" cy="962434"/>
          </a:xfrm>
          <a:prstGeom prst="rect">
            <a:avLst/>
          </a:prstGeom>
        </p:spPr>
      </p:pic>
      <p:pic>
        <p:nvPicPr>
          <p:cNvPr id="77" name="Group 208732988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3874718" y="2648786"/>
            <a:ext cx="2342644" cy="6852865"/>
          </a:xfrm>
          <a:prstGeom prst="rect">
            <a:avLst/>
          </a:prstGeom>
        </p:spPr>
      </p:pic>
      <p:pic>
        <p:nvPicPr>
          <p:cNvPr id="78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4878050" y="3469891"/>
            <a:ext cx="342900" cy="247650"/>
          </a:xfrm>
          <a:prstGeom prst="rect">
            <a:avLst/>
          </a:prstGeom>
        </p:spPr>
      </p:pic>
      <p:pic>
        <p:nvPicPr>
          <p:cNvPr id="79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4878050" y="7117966"/>
            <a:ext cx="342900" cy="247650"/>
          </a:xfrm>
          <a:prstGeom prst="rect">
            <a:avLst/>
          </a:prstGeom>
        </p:spPr>
      </p:pic>
      <p:pic>
        <p:nvPicPr>
          <p:cNvPr id="80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4878050" y="8927716"/>
            <a:ext cx="342900" cy="247650"/>
          </a:xfrm>
          <a:prstGeom prst="rect">
            <a:avLst/>
          </a:prstGeom>
        </p:spPr>
      </p:pic>
      <p:pic>
        <p:nvPicPr>
          <p:cNvPr id="81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4897100" y="4362524"/>
            <a:ext cx="304800" cy="304800"/>
          </a:xfrm>
          <a:prstGeom prst="rect">
            <a:avLst/>
          </a:prstGeom>
        </p:spPr>
      </p:pic>
      <p:pic>
        <p:nvPicPr>
          <p:cNvPr id="82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4897100" y="5267399"/>
            <a:ext cx="304800" cy="304800"/>
          </a:xfrm>
          <a:prstGeom prst="rect">
            <a:avLst/>
          </a:prstGeom>
        </p:spPr>
      </p:pic>
      <p:pic>
        <p:nvPicPr>
          <p:cNvPr id="83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4897100" y="6172274"/>
            <a:ext cx="304800" cy="304800"/>
          </a:xfrm>
          <a:prstGeom prst="rect">
            <a:avLst/>
          </a:prstGeom>
        </p:spPr>
      </p:pic>
      <p:pic>
        <p:nvPicPr>
          <p:cNvPr id="84" name="Vector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4897100" y="7982024"/>
            <a:ext cx="304800" cy="304800"/>
          </a:xfrm>
          <a:prstGeom prst="rect">
            <a:avLst/>
          </a:prstGeom>
        </p:spPr>
      </p:pic>
      <p:pic>
        <p:nvPicPr>
          <p:cNvPr id="85" name="Логотип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86" name="default_name"/>
          <p:cNvSpPr/>
          <p:nvPr/>
        </p:nvSpPr>
        <p:spPr>
          <a:xfrm>
            <a:off x="43719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87" name="default_name"/>
          <p:cNvSpPr/>
          <p:nvPr/>
        </p:nvSpPr>
        <p:spPr>
          <a:xfrm>
            <a:off x="694372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88" name="default_name"/>
          <p:cNvSpPr/>
          <p:nvPr/>
        </p:nvSpPr>
        <p:spPr>
          <a:xfrm>
            <a:off x="95154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89" name="default_name"/>
          <p:cNvSpPr/>
          <p:nvPr/>
        </p:nvSpPr>
        <p:spPr>
          <a:xfrm>
            <a:off x="1208722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90" name="default_name"/>
          <p:cNvSpPr/>
          <p:nvPr/>
        </p:nvSpPr>
        <p:spPr>
          <a:xfrm>
            <a:off x="990600" y="33528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1" name="default_name"/>
          <p:cNvSpPr/>
          <p:nvPr/>
        </p:nvSpPr>
        <p:spPr>
          <a:xfrm>
            <a:off x="990600" y="43053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2" name="default_name"/>
          <p:cNvSpPr/>
          <p:nvPr/>
        </p:nvSpPr>
        <p:spPr>
          <a:xfrm>
            <a:off x="990600" y="521017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3" name="default_name"/>
          <p:cNvSpPr/>
          <p:nvPr/>
        </p:nvSpPr>
        <p:spPr>
          <a:xfrm>
            <a:off x="990600" y="611505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4" name="default_name"/>
          <p:cNvSpPr/>
          <p:nvPr/>
        </p:nvSpPr>
        <p:spPr>
          <a:xfrm>
            <a:off x="990600" y="700087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5" name="default_name"/>
          <p:cNvSpPr/>
          <p:nvPr/>
        </p:nvSpPr>
        <p:spPr>
          <a:xfrm>
            <a:off x="990600" y="79248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6" name="default_name"/>
          <p:cNvSpPr/>
          <p:nvPr/>
        </p:nvSpPr>
        <p:spPr>
          <a:xfrm>
            <a:off x="990600" y="881062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7" name="default_name"/>
          <p:cNvSpPr/>
          <p:nvPr/>
        </p:nvSpPr>
        <p:spPr>
          <a:xfrm>
            <a:off x="146589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98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99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5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305074"/>
            <a:ext cx="10076084" cy="8981926"/>
          </a:xfrm>
          <a:prstGeom prst="rect">
            <a:avLst/>
          </a:prstGeom>
        </p:spPr>
      </p:pic>
      <p:pic>
        <p:nvPicPr>
          <p:cNvPr id="3" name="Ellipse 144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2009775" y="0"/>
            <a:ext cx="13990687" cy="4437149"/>
          </a:xfrm>
          <a:prstGeom prst="rect">
            <a:avLst/>
          </a:prstGeom>
        </p:spPr>
      </p:pic>
      <p:pic>
        <p:nvPicPr>
          <p:cNvPr id="4" name="Ellipse 1455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001442" y="5057961"/>
            <a:ext cx="8286558" cy="5229039"/>
          </a:xfrm>
          <a:prstGeom prst="rect">
            <a:avLst/>
          </a:prstGeom>
        </p:spPr>
      </p:pic>
      <p:pic>
        <p:nvPicPr>
          <p:cNvPr id="5" name="Group 2087329836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77767" y="6723571"/>
            <a:ext cx="1303475" cy="1853729"/>
          </a:xfrm>
          <a:prstGeom prst="rect">
            <a:avLst/>
          </a:prstGeom>
        </p:spPr>
      </p:pic>
      <p:pic>
        <p:nvPicPr>
          <p:cNvPr id="6" name="Group 208732983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4386811" y="4906008"/>
            <a:ext cx="1304397" cy="3671292"/>
          </a:xfrm>
          <a:prstGeom prst="rect">
            <a:avLst/>
          </a:prstGeom>
        </p:spPr>
      </p:pic>
      <p:pic>
        <p:nvPicPr>
          <p:cNvPr id="7" name="Group 2087329841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2681619" y="3617007"/>
            <a:ext cx="1304617" cy="4956497"/>
          </a:xfrm>
          <a:prstGeom prst="rect">
            <a:avLst/>
          </a:prstGeom>
        </p:spPr>
      </p:pic>
      <p:pic>
        <p:nvPicPr>
          <p:cNvPr id="8" name="Group 208732984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092065" y="5772113"/>
            <a:ext cx="1304112" cy="2805187"/>
          </a:xfrm>
          <a:prstGeom prst="rect">
            <a:avLst/>
          </a:prstGeom>
        </p:spPr>
      </p:pic>
      <p:pic>
        <p:nvPicPr>
          <p:cNvPr id="9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381125" y="7648240"/>
            <a:ext cx="495300" cy="590550"/>
          </a:xfrm>
          <a:prstGeom prst="rect">
            <a:avLst/>
          </a:prstGeom>
        </p:spPr>
      </p:pic>
      <p:pic>
        <p:nvPicPr>
          <p:cNvPr id="10" name="Group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4772016" y="7643961"/>
            <a:ext cx="533400" cy="609600"/>
          </a:xfrm>
          <a:prstGeom prst="rect">
            <a:avLst/>
          </a:prstGeom>
        </p:spPr>
      </p:pic>
      <p:pic>
        <p:nvPicPr>
          <p:cNvPr id="11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3162300" y="7651328"/>
            <a:ext cx="342900" cy="609600"/>
          </a:xfrm>
          <a:prstGeom prst="rect">
            <a:avLst/>
          </a:prstGeom>
        </p:spPr>
      </p:pic>
      <p:pic>
        <p:nvPicPr>
          <p:cNvPr id="12" name="Group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6477009" y="7760605"/>
            <a:ext cx="533400" cy="533400"/>
          </a:xfrm>
          <a:prstGeom prst="rect">
            <a:avLst/>
          </a:prstGeom>
        </p:spPr>
      </p:pic>
      <p:pic>
        <p:nvPicPr>
          <p:cNvPr id="13" name="Vector 932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044113" y="7558088"/>
            <a:ext cx="66853" cy="1085850"/>
          </a:xfrm>
          <a:prstGeom prst="rect">
            <a:avLst/>
          </a:prstGeom>
        </p:spPr>
      </p:pic>
      <p:pic>
        <p:nvPicPr>
          <p:cNvPr id="14" name="Vector 933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044113" y="5653088"/>
            <a:ext cx="66853" cy="1085850"/>
          </a:xfrm>
          <a:prstGeom prst="rect">
            <a:avLst/>
          </a:prstGeom>
        </p:spPr>
      </p:pic>
      <p:pic>
        <p:nvPicPr>
          <p:cNvPr id="15" name="Vector 934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044113" y="3748087"/>
            <a:ext cx="66853" cy="1085850"/>
          </a:xfrm>
          <a:prstGeom prst="rect">
            <a:avLst/>
          </a:prstGeom>
        </p:spPr>
      </p:pic>
      <p:pic>
        <p:nvPicPr>
          <p:cNvPr id="16" name="Vector 935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10044113" y="1843088"/>
            <a:ext cx="66853" cy="1085850"/>
          </a:xfrm>
          <a:prstGeom prst="rect">
            <a:avLst/>
          </a:prstGeom>
        </p:spPr>
      </p:pic>
      <p:pic>
        <p:nvPicPr>
          <p:cNvPr id="17" name="Group" descr="preencoded.png"/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rcRect/>
          <a:stretch/>
        </p:blipFill>
        <p:spPr>
          <a:xfrm>
            <a:off x="9410700" y="2156296"/>
            <a:ext cx="381001" cy="457204"/>
          </a:xfrm>
          <a:prstGeom prst="rect">
            <a:avLst/>
          </a:prstGeom>
        </p:spPr>
      </p:pic>
      <p:pic>
        <p:nvPicPr>
          <p:cNvPr id="18" name="Group" descr="preencoded.png"/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rcRect/>
          <a:stretch/>
        </p:blipFill>
        <p:spPr>
          <a:xfrm>
            <a:off x="9486900" y="4049948"/>
            <a:ext cx="266701" cy="476250"/>
          </a:xfrm>
          <a:prstGeom prst="rect">
            <a:avLst/>
          </a:prstGeom>
        </p:spPr>
      </p:pic>
      <p:pic>
        <p:nvPicPr>
          <p:cNvPr id="19" name="Group" descr="preencoded.png"/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rcRect/>
          <a:stretch/>
        </p:blipFill>
        <p:spPr>
          <a:xfrm>
            <a:off x="9410700" y="5892143"/>
            <a:ext cx="419100" cy="476250"/>
          </a:xfrm>
          <a:prstGeom prst="rect">
            <a:avLst/>
          </a:prstGeom>
        </p:spPr>
      </p:pic>
      <p:pic>
        <p:nvPicPr>
          <p:cNvPr id="20" name="Group" descr="preencoded.png"/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rcRect/>
          <a:stretch/>
        </p:blipFill>
        <p:spPr>
          <a:xfrm>
            <a:off x="9420216" y="7882384"/>
            <a:ext cx="419100" cy="419100"/>
          </a:xfrm>
          <a:prstGeom prst="rect">
            <a:avLst/>
          </a:prstGeom>
        </p:spPr>
      </p:pic>
      <p:pic>
        <p:nvPicPr>
          <p:cNvPr id="21" name="Логотип" descr="preencoded.png"/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22" name="default_name"/>
          <p:cNvSpPr/>
          <p:nvPr/>
        </p:nvSpPr>
        <p:spPr>
          <a:xfrm>
            <a:off x="122872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294322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4" name="default_name"/>
          <p:cNvSpPr/>
          <p:nvPr/>
        </p:nvSpPr>
        <p:spPr>
          <a:xfrm>
            <a:off x="1228725" y="61245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5" name="default_name"/>
          <p:cNvSpPr/>
          <p:nvPr/>
        </p:nvSpPr>
        <p:spPr>
          <a:xfrm>
            <a:off x="4648200" y="43053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6" name="default_name"/>
          <p:cNvSpPr/>
          <p:nvPr/>
        </p:nvSpPr>
        <p:spPr>
          <a:xfrm>
            <a:off x="2943225" y="3076575"/>
            <a:ext cx="809625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7" name="default_name"/>
          <p:cNvSpPr/>
          <p:nvPr/>
        </p:nvSpPr>
        <p:spPr>
          <a:xfrm>
            <a:off x="6353175" y="51720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8" name="default_name"/>
          <p:cNvSpPr/>
          <p:nvPr/>
        </p:nvSpPr>
        <p:spPr>
          <a:xfrm>
            <a:off x="10258425" y="18002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10258425" y="37052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0" name="default_name"/>
          <p:cNvSpPr/>
          <p:nvPr/>
        </p:nvSpPr>
        <p:spPr>
          <a:xfrm>
            <a:off x="10258425" y="56102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1" name="default_name"/>
          <p:cNvSpPr/>
          <p:nvPr/>
        </p:nvSpPr>
        <p:spPr>
          <a:xfrm>
            <a:off x="10258425" y="75152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2" name="default_name"/>
          <p:cNvSpPr/>
          <p:nvPr/>
        </p:nvSpPr>
        <p:spPr>
          <a:xfrm>
            <a:off x="466725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3" name="default_name"/>
          <p:cNvSpPr/>
          <p:nvPr/>
        </p:nvSpPr>
        <p:spPr>
          <a:xfrm>
            <a:off x="641985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4" name="Text 12"/>
          <p:cNvSpPr/>
          <p:nvPr/>
        </p:nvSpPr>
        <p:spPr>
          <a:xfrm>
            <a:off x="10258425" y="2247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5" name="Text 13"/>
          <p:cNvSpPr/>
          <p:nvPr/>
        </p:nvSpPr>
        <p:spPr>
          <a:xfrm>
            <a:off x="10258425" y="4152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6" name="Text 14"/>
          <p:cNvSpPr/>
          <p:nvPr/>
        </p:nvSpPr>
        <p:spPr>
          <a:xfrm>
            <a:off x="10258425" y="6057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7" name="Text 15"/>
          <p:cNvSpPr/>
          <p:nvPr/>
        </p:nvSpPr>
        <p:spPr>
          <a:xfrm>
            <a:off x="10258425" y="7962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8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9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5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714375"/>
            <a:ext cx="8973777" cy="9572625"/>
          </a:xfrm>
          <a:prstGeom prst="rect">
            <a:avLst/>
          </a:prstGeom>
        </p:spPr>
      </p:pic>
      <p:pic>
        <p:nvPicPr>
          <p:cNvPr id="3" name="Ellipse 144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318713" y="4725963"/>
            <a:ext cx="12969287" cy="5561037"/>
          </a:xfrm>
          <a:prstGeom prst="rect">
            <a:avLst/>
          </a:prstGeom>
        </p:spPr>
      </p:pic>
      <p:pic>
        <p:nvPicPr>
          <p:cNvPr id="4" name="Ellipse 1444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4767251" y="0"/>
            <a:ext cx="13520749" cy="8701161"/>
          </a:xfrm>
          <a:prstGeom prst="rect">
            <a:avLst/>
          </a:prstGeom>
        </p:spPr>
      </p:pic>
      <p:sp>
        <p:nvSpPr>
          <p:cNvPr id="5" name="Rectangle 38660"/>
          <p:cNvSpPr/>
          <p:nvPr/>
        </p:nvSpPr>
        <p:spPr>
          <a:xfrm>
            <a:off x="3600450" y="31908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6" name="Rectangle 38664"/>
          <p:cNvSpPr/>
          <p:nvPr/>
        </p:nvSpPr>
        <p:spPr>
          <a:xfrm>
            <a:off x="6172200" y="31908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7" name="Rectangle 38668"/>
          <p:cNvSpPr/>
          <p:nvPr/>
        </p:nvSpPr>
        <p:spPr>
          <a:xfrm>
            <a:off x="8743950" y="31908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8" name="Rectangle 38672"/>
          <p:cNvSpPr/>
          <p:nvPr/>
        </p:nvSpPr>
        <p:spPr>
          <a:xfrm>
            <a:off x="11315700" y="31908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9" name="Rectangle 38676"/>
          <p:cNvSpPr/>
          <p:nvPr/>
        </p:nvSpPr>
        <p:spPr>
          <a:xfrm>
            <a:off x="13887450" y="31908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0" name="Rectangle 38661"/>
          <p:cNvSpPr/>
          <p:nvPr/>
        </p:nvSpPr>
        <p:spPr>
          <a:xfrm>
            <a:off x="3600450" y="500062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1" name="Rectangle 38665"/>
          <p:cNvSpPr/>
          <p:nvPr/>
        </p:nvSpPr>
        <p:spPr>
          <a:xfrm>
            <a:off x="6172200" y="500062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2" name="Rectangle 38669"/>
          <p:cNvSpPr/>
          <p:nvPr/>
        </p:nvSpPr>
        <p:spPr>
          <a:xfrm>
            <a:off x="8743950" y="500062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3" name="Rectangle 38673"/>
          <p:cNvSpPr/>
          <p:nvPr/>
        </p:nvSpPr>
        <p:spPr>
          <a:xfrm>
            <a:off x="11315700" y="500062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4" name="Rectangle 38677"/>
          <p:cNvSpPr/>
          <p:nvPr/>
        </p:nvSpPr>
        <p:spPr>
          <a:xfrm>
            <a:off x="13887450" y="500062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5" name="Rectangle 38662"/>
          <p:cNvSpPr/>
          <p:nvPr/>
        </p:nvSpPr>
        <p:spPr>
          <a:xfrm>
            <a:off x="3600450" y="68103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6" name="Rectangle 38666"/>
          <p:cNvSpPr/>
          <p:nvPr/>
        </p:nvSpPr>
        <p:spPr>
          <a:xfrm>
            <a:off x="6172200" y="68103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7" name="Rectangle 38670"/>
          <p:cNvSpPr/>
          <p:nvPr/>
        </p:nvSpPr>
        <p:spPr>
          <a:xfrm>
            <a:off x="8743950" y="68103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8" name="Rectangle 38674"/>
          <p:cNvSpPr/>
          <p:nvPr/>
        </p:nvSpPr>
        <p:spPr>
          <a:xfrm>
            <a:off x="11315700" y="68103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9" name="Rectangle 38678"/>
          <p:cNvSpPr/>
          <p:nvPr/>
        </p:nvSpPr>
        <p:spPr>
          <a:xfrm>
            <a:off x="13887450" y="6810375"/>
            <a:ext cx="2314575" cy="847725"/>
          </a:xfrm>
          <a:prstGeom prst="rect">
            <a:avLst/>
          </a:prstGeom>
          <a:solidFill>
            <a:srgbClr val="FFFFFF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20" name="Rectangle 38663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3600450" y="8620125"/>
            <a:ext cx="2314575" cy="866775"/>
          </a:xfrm>
          <a:prstGeom prst="rect">
            <a:avLst/>
          </a:prstGeom>
        </p:spPr>
      </p:pic>
      <p:pic>
        <p:nvPicPr>
          <p:cNvPr id="21" name="Rectangle 38667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172200" y="8620125"/>
            <a:ext cx="2314575" cy="866775"/>
          </a:xfrm>
          <a:prstGeom prst="rect">
            <a:avLst/>
          </a:prstGeom>
        </p:spPr>
      </p:pic>
      <p:pic>
        <p:nvPicPr>
          <p:cNvPr id="22" name="Rectangle 38671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8743950" y="8620125"/>
            <a:ext cx="2314575" cy="866775"/>
          </a:xfrm>
          <a:prstGeom prst="rect">
            <a:avLst/>
          </a:prstGeom>
        </p:spPr>
      </p:pic>
      <p:pic>
        <p:nvPicPr>
          <p:cNvPr id="23" name="Rectangle 3867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1315700" y="8620125"/>
            <a:ext cx="2314575" cy="866775"/>
          </a:xfrm>
          <a:prstGeom prst="rect">
            <a:avLst/>
          </a:prstGeom>
        </p:spPr>
      </p:pic>
      <p:pic>
        <p:nvPicPr>
          <p:cNvPr id="24" name="Rectangle 38679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3887450" y="8620125"/>
            <a:ext cx="2314575" cy="866775"/>
          </a:xfrm>
          <a:prstGeom prst="rect">
            <a:avLst/>
          </a:prstGeom>
        </p:spPr>
      </p:pic>
      <p:pic>
        <p:nvPicPr>
          <p:cNvPr id="25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600450" y="3190875"/>
            <a:ext cx="2314575" cy="847725"/>
          </a:xfrm>
          <a:prstGeom prst="rect">
            <a:avLst/>
          </a:prstGeom>
        </p:spPr>
      </p:pic>
      <p:pic>
        <p:nvPicPr>
          <p:cNvPr id="26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72200" y="3190875"/>
            <a:ext cx="2314575" cy="847725"/>
          </a:xfrm>
          <a:prstGeom prst="rect">
            <a:avLst/>
          </a:prstGeom>
        </p:spPr>
      </p:pic>
      <p:pic>
        <p:nvPicPr>
          <p:cNvPr id="27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743950" y="3190875"/>
            <a:ext cx="2314575" cy="847725"/>
          </a:xfrm>
          <a:prstGeom prst="rect">
            <a:avLst/>
          </a:prstGeom>
        </p:spPr>
      </p:pic>
      <p:pic>
        <p:nvPicPr>
          <p:cNvPr id="28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315700" y="3190875"/>
            <a:ext cx="2314575" cy="847725"/>
          </a:xfrm>
          <a:prstGeom prst="rect">
            <a:avLst/>
          </a:prstGeom>
        </p:spPr>
      </p:pic>
      <p:pic>
        <p:nvPicPr>
          <p:cNvPr id="29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887450" y="3190875"/>
            <a:ext cx="2314575" cy="847725"/>
          </a:xfrm>
          <a:prstGeom prst="rect">
            <a:avLst/>
          </a:prstGeom>
        </p:spPr>
      </p:pic>
      <p:pic>
        <p:nvPicPr>
          <p:cNvPr id="30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3600450" y="6810375"/>
            <a:ext cx="2314575" cy="847725"/>
          </a:xfrm>
          <a:prstGeom prst="rect">
            <a:avLst/>
          </a:prstGeom>
        </p:spPr>
      </p:pic>
      <p:pic>
        <p:nvPicPr>
          <p:cNvPr id="31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172200" y="6810375"/>
            <a:ext cx="2314575" cy="847725"/>
          </a:xfrm>
          <a:prstGeom prst="rect">
            <a:avLst/>
          </a:prstGeom>
        </p:spPr>
      </p:pic>
      <p:pic>
        <p:nvPicPr>
          <p:cNvPr id="32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8743950" y="6810375"/>
            <a:ext cx="2314575" cy="847725"/>
          </a:xfrm>
          <a:prstGeom prst="rect">
            <a:avLst/>
          </a:prstGeom>
        </p:spPr>
      </p:pic>
      <p:pic>
        <p:nvPicPr>
          <p:cNvPr id="33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1315700" y="6810375"/>
            <a:ext cx="2314575" cy="847725"/>
          </a:xfrm>
          <a:prstGeom prst="rect">
            <a:avLst/>
          </a:prstGeom>
        </p:spPr>
      </p:pic>
      <p:pic>
        <p:nvPicPr>
          <p:cNvPr id="34" name="Mask group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887450" y="6810375"/>
            <a:ext cx="2314575" cy="847725"/>
          </a:xfrm>
          <a:prstGeom prst="rect">
            <a:avLst/>
          </a:prstGeom>
        </p:spPr>
      </p:pic>
      <p:pic>
        <p:nvPicPr>
          <p:cNvPr id="35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600413" y="5000625"/>
            <a:ext cx="2314575" cy="847725"/>
          </a:xfrm>
          <a:prstGeom prst="rect">
            <a:avLst/>
          </a:prstGeom>
        </p:spPr>
      </p:pic>
      <p:pic>
        <p:nvPicPr>
          <p:cNvPr id="36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172163" y="5000625"/>
            <a:ext cx="2314575" cy="847725"/>
          </a:xfrm>
          <a:prstGeom prst="rect">
            <a:avLst/>
          </a:prstGeom>
        </p:spPr>
      </p:pic>
      <p:pic>
        <p:nvPicPr>
          <p:cNvPr id="37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743915" y="5000625"/>
            <a:ext cx="2314575" cy="847725"/>
          </a:xfrm>
          <a:prstGeom prst="rect">
            <a:avLst/>
          </a:prstGeom>
        </p:spPr>
      </p:pic>
      <p:pic>
        <p:nvPicPr>
          <p:cNvPr id="38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1315663" y="5000625"/>
            <a:ext cx="2314575" cy="847725"/>
          </a:xfrm>
          <a:prstGeom prst="rect">
            <a:avLst/>
          </a:prstGeom>
        </p:spPr>
      </p:pic>
      <p:pic>
        <p:nvPicPr>
          <p:cNvPr id="39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887413" y="5000625"/>
            <a:ext cx="2314575" cy="847725"/>
          </a:xfrm>
          <a:prstGeom prst="rect">
            <a:avLst/>
          </a:prstGeom>
        </p:spPr>
      </p:pic>
      <p:pic>
        <p:nvPicPr>
          <p:cNvPr id="40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3600413" y="8620125"/>
            <a:ext cx="2314575" cy="847725"/>
          </a:xfrm>
          <a:prstGeom prst="rect">
            <a:avLst/>
          </a:prstGeom>
        </p:spPr>
      </p:pic>
      <p:pic>
        <p:nvPicPr>
          <p:cNvPr id="41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172163" y="8620125"/>
            <a:ext cx="2314575" cy="847725"/>
          </a:xfrm>
          <a:prstGeom prst="rect">
            <a:avLst/>
          </a:prstGeom>
        </p:spPr>
      </p:pic>
      <p:pic>
        <p:nvPicPr>
          <p:cNvPr id="42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8743915" y="8620125"/>
            <a:ext cx="2314575" cy="847725"/>
          </a:xfrm>
          <a:prstGeom prst="rect">
            <a:avLst/>
          </a:prstGeom>
        </p:spPr>
      </p:pic>
      <p:pic>
        <p:nvPicPr>
          <p:cNvPr id="43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1315663" y="8620125"/>
            <a:ext cx="2314575" cy="847725"/>
          </a:xfrm>
          <a:prstGeom prst="rect">
            <a:avLst/>
          </a:prstGeom>
        </p:spPr>
      </p:pic>
      <p:pic>
        <p:nvPicPr>
          <p:cNvPr id="44" name="Mask group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887413" y="8620125"/>
            <a:ext cx="2314575" cy="847725"/>
          </a:xfrm>
          <a:prstGeom prst="rect">
            <a:avLst/>
          </a:prstGeom>
        </p:spPr>
      </p:pic>
      <p:pic>
        <p:nvPicPr>
          <p:cNvPr id="45" name="Group 2087329859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3600450" y="2657066"/>
            <a:ext cx="2314668" cy="533809"/>
          </a:xfrm>
          <a:prstGeom prst="rect">
            <a:avLst/>
          </a:prstGeom>
        </p:spPr>
      </p:pic>
      <p:pic>
        <p:nvPicPr>
          <p:cNvPr id="46" name="Group 2087329863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172200" y="2657066"/>
            <a:ext cx="2314668" cy="533809"/>
          </a:xfrm>
          <a:prstGeom prst="rect">
            <a:avLst/>
          </a:prstGeom>
        </p:spPr>
      </p:pic>
      <p:pic>
        <p:nvPicPr>
          <p:cNvPr id="47" name="Group 208732986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8743950" y="2657066"/>
            <a:ext cx="2314668" cy="533809"/>
          </a:xfrm>
          <a:prstGeom prst="rect">
            <a:avLst/>
          </a:prstGeom>
        </p:spPr>
      </p:pic>
      <p:pic>
        <p:nvPicPr>
          <p:cNvPr id="48" name="Group 2087329873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1315700" y="2657066"/>
            <a:ext cx="2314668" cy="533809"/>
          </a:xfrm>
          <a:prstGeom prst="rect">
            <a:avLst/>
          </a:prstGeom>
        </p:spPr>
      </p:pic>
      <p:pic>
        <p:nvPicPr>
          <p:cNvPr id="49" name="Group 2087329878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3887450" y="2657066"/>
            <a:ext cx="2314668" cy="533809"/>
          </a:xfrm>
          <a:prstGeom prst="rect">
            <a:avLst/>
          </a:prstGeom>
        </p:spPr>
      </p:pic>
      <p:pic>
        <p:nvPicPr>
          <p:cNvPr id="50" name="Group 208732986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600450" y="4038191"/>
            <a:ext cx="2314743" cy="962434"/>
          </a:xfrm>
          <a:prstGeom prst="rect">
            <a:avLst/>
          </a:prstGeom>
        </p:spPr>
      </p:pic>
      <p:pic>
        <p:nvPicPr>
          <p:cNvPr id="51" name="Group 2087329864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72200" y="4038191"/>
            <a:ext cx="2314743" cy="962434"/>
          </a:xfrm>
          <a:prstGeom prst="rect">
            <a:avLst/>
          </a:prstGeom>
        </p:spPr>
      </p:pic>
      <p:pic>
        <p:nvPicPr>
          <p:cNvPr id="52" name="Group 2087329869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3950" y="4038191"/>
            <a:ext cx="2314743" cy="962434"/>
          </a:xfrm>
          <a:prstGeom prst="rect">
            <a:avLst/>
          </a:prstGeom>
        </p:spPr>
      </p:pic>
      <p:pic>
        <p:nvPicPr>
          <p:cNvPr id="53" name="Group 2087329874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315700" y="4038191"/>
            <a:ext cx="2314743" cy="962434"/>
          </a:xfrm>
          <a:prstGeom prst="rect">
            <a:avLst/>
          </a:prstGeom>
        </p:spPr>
      </p:pic>
      <p:pic>
        <p:nvPicPr>
          <p:cNvPr id="54" name="Group 2087329879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3887450" y="4038191"/>
            <a:ext cx="2314743" cy="962434"/>
          </a:xfrm>
          <a:prstGeom prst="rect">
            <a:avLst/>
          </a:prstGeom>
        </p:spPr>
      </p:pic>
      <p:pic>
        <p:nvPicPr>
          <p:cNvPr id="55" name="Group 2087329861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600450" y="5847941"/>
            <a:ext cx="2314743" cy="962434"/>
          </a:xfrm>
          <a:prstGeom prst="rect">
            <a:avLst/>
          </a:prstGeom>
        </p:spPr>
      </p:pic>
      <p:pic>
        <p:nvPicPr>
          <p:cNvPr id="56" name="Group 208732986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72200" y="5847941"/>
            <a:ext cx="2314743" cy="962434"/>
          </a:xfrm>
          <a:prstGeom prst="rect">
            <a:avLst/>
          </a:prstGeom>
        </p:spPr>
      </p:pic>
      <p:pic>
        <p:nvPicPr>
          <p:cNvPr id="57" name="Group 208732987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3950" y="5847941"/>
            <a:ext cx="2314743" cy="962434"/>
          </a:xfrm>
          <a:prstGeom prst="rect">
            <a:avLst/>
          </a:prstGeom>
        </p:spPr>
      </p:pic>
      <p:pic>
        <p:nvPicPr>
          <p:cNvPr id="58" name="Group 2087329875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315700" y="5847941"/>
            <a:ext cx="2314743" cy="962434"/>
          </a:xfrm>
          <a:prstGeom prst="rect">
            <a:avLst/>
          </a:prstGeom>
        </p:spPr>
      </p:pic>
      <p:pic>
        <p:nvPicPr>
          <p:cNvPr id="59" name="Group 2087329880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3887450" y="5847941"/>
            <a:ext cx="2314743" cy="962434"/>
          </a:xfrm>
          <a:prstGeom prst="rect">
            <a:avLst/>
          </a:prstGeom>
        </p:spPr>
      </p:pic>
      <p:pic>
        <p:nvPicPr>
          <p:cNvPr id="60" name="Group 2087329862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3600450" y="7657691"/>
            <a:ext cx="2314743" cy="962434"/>
          </a:xfrm>
          <a:prstGeom prst="rect">
            <a:avLst/>
          </a:prstGeom>
        </p:spPr>
      </p:pic>
      <p:pic>
        <p:nvPicPr>
          <p:cNvPr id="61" name="Group 208732986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6172200" y="7657691"/>
            <a:ext cx="2314743" cy="962434"/>
          </a:xfrm>
          <a:prstGeom prst="rect">
            <a:avLst/>
          </a:prstGeom>
        </p:spPr>
      </p:pic>
      <p:pic>
        <p:nvPicPr>
          <p:cNvPr id="62" name="Group 2087329871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8743950" y="7657691"/>
            <a:ext cx="2314743" cy="962434"/>
          </a:xfrm>
          <a:prstGeom prst="rect">
            <a:avLst/>
          </a:prstGeom>
        </p:spPr>
      </p:pic>
      <p:pic>
        <p:nvPicPr>
          <p:cNvPr id="63" name="Group 2087329876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1315700" y="7657691"/>
            <a:ext cx="2314743" cy="962434"/>
          </a:xfrm>
          <a:prstGeom prst="rect">
            <a:avLst/>
          </a:prstGeom>
        </p:spPr>
      </p:pic>
      <p:pic>
        <p:nvPicPr>
          <p:cNvPr id="64" name="Group 2087329881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3887450" y="7657691"/>
            <a:ext cx="2314743" cy="962434"/>
          </a:xfrm>
          <a:prstGeom prst="rect">
            <a:avLst/>
          </a:prstGeom>
        </p:spPr>
      </p:pic>
      <p:pic>
        <p:nvPicPr>
          <p:cNvPr id="65" name="Group 2087329855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3587868" y="2648024"/>
            <a:ext cx="2342646" cy="6852865"/>
          </a:xfrm>
          <a:prstGeom prst="rect">
            <a:avLst/>
          </a:prstGeom>
        </p:spPr>
      </p:pic>
      <p:pic>
        <p:nvPicPr>
          <p:cNvPr id="66" name="Group 2087329867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6159618" y="2648024"/>
            <a:ext cx="2342645" cy="6852865"/>
          </a:xfrm>
          <a:prstGeom prst="rect">
            <a:avLst/>
          </a:prstGeom>
        </p:spPr>
      </p:pic>
      <p:pic>
        <p:nvPicPr>
          <p:cNvPr id="67" name="Group 208732987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8731368" y="2648024"/>
            <a:ext cx="2342645" cy="6852865"/>
          </a:xfrm>
          <a:prstGeom prst="rect">
            <a:avLst/>
          </a:prstGeom>
        </p:spPr>
      </p:pic>
      <p:pic>
        <p:nvPicPr>
          <p:cNvPr id="68" name="Group 2087329877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1303118" y="2648024"/>
            <a:ext cx="2342645" cy="6852865"/>
          </a:xfrm>
          <a:prstGeom prst="rect">
            <a:avLst/>
          </a:prstGeom>
        </p:spPr>
      </p:pic>
      <p:pic>
        <p:nvPicPr>
          <p:cNvPr id="69" name="Group 2087329882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3874868" y="2648024"/>
            <a:ext cx="2342644" cy="6852865"/>
          </a:xfrm>
          <a:prstGeom prst="rect">
            <a:avLst/>
          </a:prstGeom>
        </p:spPr>
      </p:pic>
      <p:pic>
        <p:nvPicPr>
          <p:cNvPr id="70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591050" y="3469891"/>
            <a:ext cx="342900" cy="247650"/>
          </a:xfrm>
          <a:prstGeom prst="rect">
            <a:avLst/>
          </a:prstGeom>
        </p:spPr>
      </p:pic>
      <p:pic>
        <p:nvPicPr>
          <p:cNvPr id="71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7162800" y="3469891"/>
            <a:ext cx="342900" cy="247650"/>
          </a:xfrm>
          <a:prstGeom prst="rect">
            <a:avLst/>
          </a:prstGeom>
        </p:spPr>
      </p:pic>
      <p:pic>
        <p:nvPicPr>
          <p:cNvPr id="72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734550" y="3469891"/>
            <a:ext cx="342900" cy="247650"/>
          </a:xfrm>
          <a:prstGeom prst="rect">
            <a:avLst/>
          </a:prstGeom>
        </p:spPr>
      </p:pic>
      <p:pic>
        <p:nvPicPr>
          <p:cNvPr id="73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306300" y="3469891"/>
            <a:ext cx="342900" cy="247650"/>
          </a:xfrm>
          <a:prstGeom prst="rect">
            <a:avLst/>
          </a:prstGeom>
        </p:spPr>
      </p:pic>
      <p:pic>
        <p:nvPicPr>
          <p:cNvPr id="74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4878050" y="3469891"/>
            <a:ext cx="342900" cy="247650"/>
          </a:xfrm>
          <a:prstGeom prst="rect">
            <a:avLst/>
          </a:prstGeom>
        </p:spPr>
      </p:pic>
      <p:pic>
        <p:nvPicPr>
          <p:cNvPr id="75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591050" y="7117966"/>
            <a:ext cx="342900" cy="247650"/>
          </a:xfrm>
          <a:prstGeom prst="rect">
            <a:avLst/>
          </a:prstGeom>
        </p:spPr>
      </p:pic>
      <p:pic>
        <p:nvPicPr>
          <p:cNvPr id="76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7162800" y="7117966"/>
            <a:ext cx="342900" cy="247650"/>
          </a:xfrm>
          <a:prstGeom prst="rect">
            <a:avLst/>
          </a:prstGeom>
        </p:spPr>
      </p:pic>
      <p:pic>
        <p:nvPicPr>
          <p:cNvPr id="77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734550" y="7117966"/>
            <a:ext cx="342900" cy="247650"/>
          </a:xfrm>
          <a:prstGeom prst="rect">
            <a:avLst/>
          </a:prstGeom>
        </p:spPr>
      </p:pic>
      <p:pic>
        <p:nvPicPr>
          <p:cNvPr id="78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306300" y="7117966"/>
            <a:ext cx="342900" cy="247650"/>
          </a:xfrm>
          <a:prstGeom prst="rect">
            <a:avLst/>
          </a:prstGeom>
        </p:spPr>
      </p:pic>
      <p:pic>
        <p:nvPicPr>
          <p:cNvPr id="79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4878050" y="7117966"/>
            <a:ext cx="342900" cy="247650"/>
          </a:xfrm>
          <a:prstGeom prst="rect">
            <a:avLst/>
          </a:prstGeom>
        </p:spPr>
      </p:pic>
      <p:pic>
        <p:nvPicPr>
          <p:cNvPr id="80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4591050" y="8927716"/>
            <a:ext cx="342900" cy="247650"/>
          </a:xfrm>
          <a:prstGeom prst="rect">
            <a:avLst/>
          </a:prstGeom>
        </p:spPr>
      </p:pic>
      <p:pic>
        <p:nvPicPr>
          <p:cNvPr id="81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7162800" y="8927716"/>
            <a:ext cx="342900" cy="247650"/>
          </a:xfrm>
          <a:prstGeom prst="rect">
            <a:avLst/>
          </a:prstGeom>
        </p:spPr>
      </p:pic>
      <p:pic>
        <p:nvPicPr>
          <p:cNvPr id="82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9734550" y="8927716"/>
            <a:ext cx="342900" cy="247650"/>
          </a:xfrm>
          <a:prstGeom prst="rect">
            <a:avLst/>
          </a:prstGeom>
        </p:spPr>
      </p:pic>
      <p:pic>
        <p:nvPicPr>
          <p:cNvPr id="83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2306300" y="8927716"/>
            <a:ext cx="342900" cy="247650"/>
          </a:xfrm>
          <a:prstGeom prst="rect">
            <a:avLst/>
          </a:prstGeom>
        </p:spPr>
      </p:pic>
      <p:pic>
        <p:nvPicPr>
          <p:cNvPr id="84" name="Group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4878050" y="8927716"/>
            <a:ext cx="342900" cy="247650"/>
          </a:xfrm>
          <a:prstGeom prst="rect">
            <a:avLst/>
          </a:prstGeom>
        </p:spPr>
      </p:pic>
      <p:pic>
        <p:nvPicPr>
          <p:cNvPr id="85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610100" y="4362524"/>
            <a:ext cx="304800" cy="304800"/>
          </a:xfrm>
          <a:prstGeom prst="rect">
            <a:avLst/>
          </a:prstGeom>
        </p:spPr>
      </p:pic>
      <p:pic>
        <p:nvPicPr>
          <p:cNvPr id="86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181850" y="4362524"/>
            <a:ext cx="304800" cy="304800"/>
          </a:xfrm>
          <a:prstGeom prst="rect">
            <a:avLst/>
          </a:prstGeom>
        </p:spPr>
      </p:pic>
      <p:pic>
        <p:nvPicPr>
          <p:cNvPr id="87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753601" y="4362524"/>
            <a:ext cx="304800" cy="304800"/>
          </a:xfrm>
          <a:prstGeom prst="rect">
            <a:avLst/>
          </a:prstGeom>
        </p:spPr>
      </p:pic>
      <p:pic>
        <p:nvPicPr>
          <p:cNvPr id="88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325350" y="4362524"/>
            <a:ext cx="304800" cy="304800"/>
          </a:xfrm>
          <a:prstGeom prst="rect">
            <a:avLst/>
          </a:prstGeom>
        </p:spPr>
      </p:pic>
      <p:pic>
        <p:nvPicPr>
          <p:cNvPr id="89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4897100" y="4362524"/>
            <a:ext cx="304800" cy="304800"/>
          </a:xfrm>
          <a:prstGeom prst="rect">
            <a:avLst/>
          </a:prstGeom>
        </p:spPr>
      </p:pic>
      <p:pic>
        <p:nvPicPr>
          <p:cNvPr id="90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610100" y="5267399"/>
            <a:ext cx="304800" cy="304800"/>
          </a:xfrm>
          <a:prstGeom prst="rect">
            <a:avLst/>
          </a:prstGeom>
        </p:spPr>
      </p:pic>
      <p:pic>
        <p:nvPicPr>
          <p:cNvPr id="91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181850" y="5267399"/>
            <a:ext cx="304800" cy="304800"/>
          </a:xfrm>
          <a:prstGeom prst="rect">
            <a:avLst/>
          </a:prstGeom>
        </p:spPr>
      </p:pic>
      <p:pic>
        <p:nvPicPr>
          <p:cNvPr id="92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753601" y="5267399"/>
            <a:ext cx="304800" cy="304800"/>
          </a:xfrm>
          <a:prstGeom prst="rect">
            <a:avLst/>
          </a:prstGeom>
        </p:spPr>
      </p:pic>
      <p:pic>
        <p:nvPicPr>
          <p:cNvPr id="93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325350" y="5267399"/>
            <a:ext cx="304800" cy="304800"/>
          </a:xfrm>
          <a:prstGeom prst="rect">
            <a:avLst/>
          </a:prstGeom>
        </p:spPr>
      </p:pic>
      <p:pic>
        <p:nvPicPr>
          <p:cNvPr id="94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4897100" y="5267399"/>
            <a:ext cx="304800" cy="304800"/>
          </a:xfrm>
          <a:prstGeom prst="rect">
            <a:avLst/>
          </a:prstGeom>
        </p:spPr>
      </p:pic>
      <p:pic>
        <p:nvPicPr>
          <p:cNvPr id="95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610100" y="6172274"/>
            <a:ext cx="304800" cy="304800"/>
          </a:xfrm>
          <a:prstGeom prst="rect">
            <a:avLst/>
          </a:prstGeom>
        </p:spPr>
      </p:pic>
      <p:pic>
        <p:nvPicPr>
          <p:cNvPr id="96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181850" y="6172274"/>
            <a:ext cx="304800" cy="304800"/>
          </a:xfrm>
          <a:prstGeom prst="rect">
            <a:avLst/>
          </a:prstGeom>
        </p:spPr>
      </p:pic>
      <p:pic>
        <p:nvPicPr>
          <p:cNvPr id="97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753601" y="6172274"/>
            <a:ext cx="304800" cy="304800"/>
          </a:xfrm>
          <a:prstGeom prst="rect">
            <a:avLst/>
          </a:prstGeom>
        </p:spPr>
      </p:pic>
      <p:pic>
        <p:nvPicPr>
          <p:cNvPr id="98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325350" y="6172274"/>
            <a:ext cx="304800" cy="304800"/>
          </a:xfrm>
          <a:prstGeom prst="rect">
            <a:avLst/>
          </a:prstGeom>
        </p:spPr>
      </p:pic>
      <p:pic>
        <p:nvPicPr>
          <p:cNvPr id="99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4897100" y="6172274"/>
            <a:ext cx="304800" cy="304800"/>
          </a:xfrm>
          <a:prstGeom prst="rect">
            <a:avLst/>
          </a:prstGeom>
        </p:spPr>
      </p:pic>
      <p:pic>
        <p:nvPicPr>
          <p:cNvPr id="100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4610100" y="7982024"/>
            <a:ext cx="304800" cy="304800"/>
          </a:xfrm>
          <a:prstGeom prst="rect">
            <a:avLst/>
          </a:prstGeom>
        </p:spPr>
      </p:pic>
      <p:pic>
        <p:nvPicPr>
          <p:cNvPr id="101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7181850" y="7982024"/>
            <a:ext cx="304800" cy="304800"/>
          </a:xfrm>
          <a:prstGeom prst="rect">
            <a:avLst/>
          </a:prstGeom>
        </p:spPr>
      </p:pic>
      <p:pic>
        <p:nvPicPr>
          <p:cNvPr id="102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9753601" y="7982024"/>
            <a:ext cx="304800" cy="304800"/>
          </a:xfrm>
          <a:prstGeom prst="rect">
            <a:avLst/>
          </a:prstGeom>
        </p:spPr>
      </p:pic>
      <p:pic>
        <p:nvPicPr>
          <p:cNvPr id="103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2325350" y="7982024"/>
            <a:ext cx="304800" cy="304800"/>
          </a:xfrm>
          <a:prstGeom prst="rect">
            <a:avLst/>
          </a:prstGeom>
        </p:spPr>
      </p:pic>
      <p:pic>
        <p:nvPicPr>
          <p:cNvPr id="104" name="Vector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4897100" y="7982024"/>
            <a:ext cx="304800" cy="304800"/>
          </a:xfrm>
          <a:prstGeom prst="rect">
            <a:avLst/>
          </a:prstGeom>
        </p:spPr>
      </p:pic>
      <p:pic>
        <p:nvPicPr>
          <p:cNvPr id="105" name="Логотип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06" name="default_name"/>
          <p:cNvSpPr/>
          <p:nvPr/>
        </p:nvSpPr>
        <p:spPr>
          <a:xfrm>
            <a:off x="990600" y="33528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07" name="default_name"/>
          <p:cNvSpPr/>
          <p:nvPr/>
        </p:nvSpPr>
        <p:spPr>
          <a:xfrm>
            <a:off x="990600" y="43053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08" name="default_name"/>
          <p:cNvSpPr/>
          <p:nvPr/>
        </p:nvSpPr>
        <p:spPr>
          <a:xfrm>
            <a:off x="990600" y="521017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09" name="default_name"/>
          <p:cNvSpPr/>
          <p:nvPr/>
        </p:nvSpPr>
        <p:spPr>
          <a:xfrm>
            <a:off x="990600" y="611505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10" name="default_name"/>
          <p:cNvSpPr/>
          <p:nvPr/>
        </p:nvSpPr>
        <p:spPr>
          <a:xfrm>
            <a:off x="990600" y="700087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11" name="default_name"/>
          <p:cNvSpPr/>
          <p:nvPr/>
        </p:nvSpPr>
        <p:spPr>
          <a:xfrm>
            <a:off x="990600" y="7924800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12" name="default_name"/>
          <p:cNvSpPr/>
          <p:nvPr/>
        </p:nvSpPr>
        <p:spPr>
          <a:xfrm>
            <a:off x="990600" y="8810625"/>
            <a:ext cx="13335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13" name="default_name"/>
          <p:cNvSpPr/>
          <p:nvPr/>
        </p:nvSpPr>
        <p:spPr>
          <a:xfrm>
            <a:off x="43719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4" name="default_name"/>
          <p:cNvSpPr/>
          <p:nvPr/>
        </p:nvSpPr>
        <p:spPr>
          <a:xfrm>
            <a:off x="694372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5" name="default_name"/>
          <p:cNvSpPr/>
          <p:nvPr/>
        </p:nvSpPr>
        <p:spPr>
          <a:xfrm>
            <a:off x="95154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6" name="default_name"/>
          <p:cNvSpPr/>
          <p:nvPr/>
        </p:nvSpPr>
        <p:spPr>
          <a:xfrm>
            <a:off x="1208722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7" name="default_name"/>
          <p:cNvSpPr/>
          <p:nvPr/>
        </p:nvSpPr>
        <p:spPr>
          <a:xfrm>
            <a:off x="14658975" y="2743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8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19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983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7767" y="6723571"/>
            <a:ext cx="1303475" cy="1853729"/>
          </a:xfrm>
          <a:prstGeom prst="rect">
            <a:avLst/>
          </a:prstGeom>
        </p:spPr>
      </p:pic>
      <p:pic>
        <p:nvPicPr>
          <p:cNvPr id="5" name="Group 208732983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386811" y="4906008"/>
            <a:ext cx="1304397" cy="3671292"/>
          </a:xfrm>
          <a:prstGeom prst="rect">
            <a:avLst/>
          </a:prstGeom>
        </p:spPr>
      </p:pic>
      <p:pic>
        <p:nvPicPr>
          <p:cNvPr id="6" name="Group 2087329841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81619" y="3617007"/>
            <a:ext cx="1304617" cy="4956497"/>
          </a:xfrm>
          <a:prstGeom prst="rect">
            <a:avLst/>
          </a:prstGeom>
        </p:spPr>
      </p:pic>
      <p:pic>
        <p:nvPicPr>
          <p:cNvPr id="7" name="Group 208732984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092065" y="5772113"/>
            <a:ext cx="1304112" cy="2805187"/>
          </a:xfrm>
          <a:prstGeom prst="rect">
            <a:avLst/>
          </a:prstGeom>
        </p:spPr>
      </p:pic>
      <p:pic>
        <p:nvPicPr>
          <p:cNvPr id="8" name="Group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9229725" y="1991692"/>
            <a:ext cx="895350" cy="1076325"/>
          </a:xfrm>
          <a:prstGeom prst="rect">
            <a:avLst/>
          </a:prstGeom>
        </p:spPr>
      </p:pic>
      <p:pic>
        <p:nvPicPr>
          <p:cNvPr id="9" name="Group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9344024" y="4032349"/>
            <a:ext cx="628651" cy="1114425"/>
          </a:xfrm>
          <a:prstGeom prst="rect">
            <a:avLst/>
          </a:prstGeom>
        </p:spPr>
      </p:pic>
      <p:pic>
        <p:nvPicPr>
          <p:cNvPr id="10" name="Group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144000" y="5785731"/>
            <a:ext cx="1000125" cy="1133475"/>
          </a:xfrm>
          <a:prstGeom prst="rect">
            <a:avLst/>
          </a:prstGeom>
        </p:spPr>
      </p:pic>
      <p:pic>
        <p:nvPicPr>
          <p:cNvPr id="11" name="Group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9144000" y="7713241"/>
            <a:ext cx="971550" cy="971550"/>
          </a:xfrm>
          <a:prstGeom prst="rect">
            <a:avLst/>
          </a:prstGeom>
        </p:spPr>
      </p:pic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3" name="default_name"/>
          <p:cNvSpPr/>
          <p:nvPr/>
        </p:nvSpPr>
        <p:spPr>
          <a:xfrm>
            <a:off x="1238250" y="88106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4" name="default_name"/>
          <p:cNvSpPr/>
          <p:nvPr/>
        </p:nvSpPr>
        <p:spPr>
          <a:xfrm>
            <a:off x="2943225" y="88106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1238250" y="61245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4648200" y="430530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2943225" y="3076575"/>
            <a:ext cx="800100" cy="304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6353175" y="51720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4648200" y="88106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6353175" y="88106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Text 8"/>
          <p:cNvSpPr/>
          <p:nvPr/>
        </p:nvSpPr>
        <p:spPr>
          <a:xfrm>
            <a:off x="10353675" y="2247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2" name="Text 9"/>
          <p:cNvSpPr/>
          <p:nvPr/>
        </p:nvSpPr>
        <p:spPr>
          <a:xfrm>
            <a:off x="10353675" y="4152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3" name="Text 10"/>
          <p:cNvSpPr/>
          <p:nvPr/>
        </p:nvSpPr>
        <p:spPr>
          <a:xfrm>
            <a:off x="10353675" y="6057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4" name="Text 11"/>
          <p:cNvSpPr/>
          <p:nvPr/>
        </p:nvSpPr>
        <p:spPr>
          <a:xfrm>
            <a:off x="10353675" y="7962900"/>
            <a:ext cx="624840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5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6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3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93226" y="0"/>
            <a:ext cx="12794774" cy="7479841"/>
          </a:xfrm>
          <a:prstGeom prst="rect">
            <a:avLst/>
          </a:prstGeom>
        </p:spPr>
      </p:pic>
      <p:pic>
        <p:nvPicPr>
          <p:cNvPr id="3" name="Ellipse 1439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11584"/>
            <a:ext cx="12937649" cy="10175416"/>
          </a:xfrm>
          <a:prstGeom prst="rect">
            <a:avLst/>
          </a:prstGeom>
        </p:spPr>
      </p:pic>
      <p:pic>
        <p:nvPicPr>
          <p:cNvPr id="4" name="Group 208732983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7767" y="6723571"/>
            <a:ext cx="1303475" cy="1853729"/>
          </a:xfrm>
          <a:prstGeom prst="rect">
            <a:avLst/>
          </a:prstGeom>
        </p:spPr>
      </p:pic>
      <p:pic>
        <p:nvPicPr>
          <p:cNvPr id="5" name="Group 2087329837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2682390" y="6285942"/>
            <a:ext cx="1303833" cy="2291358"/>
          </a:xfrm>
          <a:prstGeom prst="rect">
            <a:avLst/>
          </a:prstGeom>
        </p:spPr>
      </p:pic>
      <p:pic>
        <p:nvPicPr>
          <p:cNvPr id="6" name="Group 208732983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4387043" y="5657924"/>
            <a:ext cx="1304159" cy="2919375"/>
          </a:xfrm>
          <a:prstGeom prst="rect">
            <a:avLst/>
          </a:prstGeom>
        </p:spPr>
      </p:pic>
      <p:pic>
        <p:nvPicPr>
          <p:cNvPr id="7" name="Group 208732983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091786" y="4906008"/>
            <a:ext cx="1304396" cy="3671292"/>
          </a:xfrm>
          <a:prstGeom prst="rect">
            <a:avLst/>
          </a:prstGeom>
        </p:spPr>
      </p:pic>
      <p:pic>
        <p:nvPicPr>
          <p:cNvPr id="8" name="Group 2087329840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7797179" y="6057602"/>
            <a:ext cx="1303972" cy="2519697"/>
          </a:xfrm>
          <a:prstGeom prst="rect">
            <a:avLst/>
          </a:prstGeom>
        </p:spPr>
      </p:pic>
      <p:pic>
        <p:nvPicPr>
          <p:cNvPr id="9" name="Group 2087329841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9501427" y="2659112"/>
            <a:ext cx="1304710" cy="5918188"/>
          </a:xfrm>
          <a:prstGeom prst="rect">
            <a:avLst/>
          </a:prstGeom>
        </p:spPr>
      </p:pic>
      <p:pic>
        <p:nvPicPr>
          <p:cNvPr id="10" name="Group 2087329842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11206515" y="3792178"/>
            <a:ext cx="1304596" cy="4785122"/>
          </a:xfrm>
          <a:prstGeom prst="rect">
            <a:avLst/>
          </a:prstGeom>
        </p:spPr>
      </p:pic>
      <p:pic>
        <p:nvPicPr>
          <p:cNvPr id="11" name="Group 2087329843" descr="preencoded.png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/>
        </p:blipFill>
        <p:spPr>
          <a:xfrm>
            <a:off x="12911822" y="5391410"/>
            <a:ext cx="1304258" cy="3185889"/>
          </a:xfrm>
          <a:prstGeom prst="rect">
            <a:avLst/>
          </a:prstGeom>
        </p:spPr>
      </p:pic>
      <p:pic>
        <p:nvPicPr>
          <p:cNvPr id="12" name="Group 2087329844" descr="preencoded.png"/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/>
        </p:blipFill>
        <p:spPr>
          <a:xfrm>
            <a:off x="14616631" y="4772732"/>
            <a:ext cx="1304427" cy="3804568"/>
          </a:xfrm>
          <a:prstGeom prst="rect">
            <a:avLst/>
          </a:prstGeom>
        </p:spPr>
      </p:pic>
      <p:pic>
        <p:nvPicPr>
          <p:cNvPr id="13" name="Group 2087329845" descr="preencoded.png"/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/>
        </p:blipFill>
        <p:spPr>
          <a:xfrm>
            <a:off x="16321915" y="5772113"/>
            <a:ext cx="1304111" cy="2805187"/>
          </a:xfrm>
          <a:prstGeom prst="rect">
            <a:avLst/>
          </a:prstGeom>
        </p:spPr>
      </p:pic>
      <p:pic>
        <p:nvPicPr>
          <p:cNvPr id="14" name="Логотип" descr="preencoded.png"/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990600" y="280987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123825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1238250" y="61245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2943225" y="56864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4648200" y="50577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6353175" y="430530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8058150" y="545782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9763125" y="205740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11468100" y="31908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4" name="default_name"/>
          <p:cNvSpPr/>
          <p:nvPr/>
        </p:nvSpPr>
        <p:spPr>
          <a:xfrm>
            <a:off x="13173075" y="47910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5" name="default_name"/>
          <p:cNvSpPr/>
          <p:nvPr/>
        </p:nvSpPr>
        <p:spPr>
          <a:xfrm>
            <a:off x="14878050" y="417195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6" name="default_name"/>
          <p:cNvSpPr/>
          <p:nvPr/>
        </p:nvSpPr>
        <p:spPr>
          <a:xfrm>
            <a:off x="16583025" y="5172075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7" name="default_name"/>
          <p:cNvSpPr/>
          <p:nvPr/>
        </p:nvSpPr>
        <p:spPr>
          <a:xfrm>
            <a:off x="294322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8" name="default_name"/>
          <p:cNvSpPr/>
          <p:nvPr/>
        </p:nvSpPr>
        <p:spPr>
          <a:xfrm>
            <a:off x="464820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635317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0" name="default_name"/>
          <p:cNvSpPr/>
          <p:nvPr/>
        </p:nvSpPr>
        <p:spPr>
          <a:xfrm>
            <a:off x="805815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1" name="default_name"/>
          <p:cNvSpPr/>
          <p:nvPr/>
        </p:nvSpPr>
        <p:spPr>
          <a:xfrm>
            <a:off x="976312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2" name="default_name"/>
          <p:cNvSpPr/>
          <p:nvPr/>
        </p:nvSpPr>
        <p:spPr>
          <a:xfrm>
            <a:off x="1146810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3" name="default_name"/>
          <p:cNvSpPr/>
          <p:nvPr/>
        </p:nvSpPr>
        <p:spPr>
          <a:xfrm>
            <a:off x="1317307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4" name="default_name"/>
          <p:cNvSpPr/>
          <p:nvPr/>
        </p:nvSpPr>
        <p:spPr>
          <a:xfrm>
            <a:off x="14878050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5" name="default_name"/>
          <p:cNvSpPr/>
          <p:nvPr/>
        </p:nvSpPr>
        <p:spPr>
          <a:xfrm>
            <a:off x="16583025" y="8810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6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7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616"/>
          <p:cNvSpPr/>
          <p:nvPr/>
        </p:nvSpPr>
        <p:spPr>
          <a:xfrm>
            <a:off x="1004887" y="4433888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5" name="Rectangle 38622"/>
          <p:cNvSpPr/>
          <p:nvPr/>
        </p:nvSpPr>
        <p:spPr>
          <a:xfrm>
            <a:off x="13385155" y="4433888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27343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6" name="Rectangle 38617"/>
          <p:cNvSpPr/>
          <p:nvPr/>
        </p:nvSpPr>
        <p:spPr>
          <a:xfrm>
            <a:off x="1004887" y="6272213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7" name="Rectangle 38623"/>
          <p:cNvSpPr/>
          <p:nvPr/>
        </p:nvSpPr>
        <p:spPr>
          <a:xfrm>
            <a:off x="13385155" y="6272213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27343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8" name="Rectangle 38618"/>
          <p:cNvSpPr/>
          <p:nvPr/>
        </p:nvSpPr>
        <p:spPr>
          <a:xfrm>
            <a:off x="1004887" y="8110537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pic>
        <p:nvPicPr>
          <p:cNvPr id="9" name="Group 2087329861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81850" y="4419600"/>
            <a:ext cx="4086226" cy="4181475"/>
          </a:xfrm>
          <a:prstGeom prst="rect">
            <a:avLst/>
          </a:prstGeom>
        </p:spPr>
      </p:pic>
      <p:sp>
        <p:nvSpPr>
          <p:cNvPr id="10" name="Rectangle 38624"/>
          <p:cNvSpPr/>
          <p:nvPr/>
        </p:nvSpPr>
        <p:spPr>
          <a:xfrm>
            <a:off x="13385155" y="8110537"/>
            <a:ext cx="4057650" cy="476250"/>
          </a:xfrm>
          <a:prstGeom prst="roundRect">
            <a:avLst>
              <a:gd name="adj" fmla="val 15000"/>
            </a:avLst>
          </a:prstGeom>
          <a:solidFill>
            <a:srgbClr val="FFFFFF"/>
          </a:solidFill>
          <a:ln w="28575">
            <a:solidFill>
              <a:srgbClr val="027343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11" name="Rectangle 38625"/>
          <p:cNvSpPr/>
          <p:nvPr/>
        </p:nvSpPr>
        <p:spPr>
          <a:xfrm>
            <a:off x="990600" y="4419600"/>
            <a:ext cx="3257550" cy="504825"/>
          </a:xfrm>
          <a:prstGeom prst="roundRect">
            <a:avLst>
              <a:gd name="adj" fmla="val 16981"/>
            </a:avLst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2" name="Rectangle 38628"/>
          <p:cNvSpPr/>
          <p:nvPr/>
        </p:nvSpPr>
        <p:spPr>
          <a:xfrm>
            <a:off x="13373100" y="4419600"/>
            <a:ext cx="3257550" cy="504825"/>
          </a:xfrm>
          <a:prstGeom prst="roundRect">
            <a:avLst>
              <a:gd name="adj" fmla="val 16981"/>
            </a:avLst>
          </a:prstGeom>
          <a:solidFill>
            <a:srgbClr val="027343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3" name="Rectangle 38631"/>
          <p:cNvSpPr/>
          <p:nvPr/>
        </p:nvSpPr>
        <p:spPr>
          <a:xfrm>
            <a:off x="7181850" y="4419600"/>
            <a:ext cx="3257550" cy="504825"/>
          </a:xfrm>
          <a:prstGeom prst="roundRect">
            <a:avLst>
              <a:gd name="adj" fmla="val 16981"/>
            </a:avLst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4" name="Rectangle 38626"/>
          <p:cNvSpPr/>
          <p:nvPr/>
        </p:nvSpPr>
        <p:spPr>
          <a:xfrm>
            <a:off x="990600" y="6257925"/>
            <a:ext cx="1019175" cy="504825"/>
          </a:xfrm>
          <a:prstGeom prst="roundRect">
            <a:avLst>
              <a:gd name="adj" fmla="val 16981"/>
            </a:avLst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5" name="Rectangle 38629"/>
          <p:cNvSpPr/>
          <p:nvPr/>
        </p:nvSpPr>
        <p:spPr>
          <a:xfrm>
            <a:off x="13373100" y="6257925"/>
            <a:ext cx="1019175" cy="504825"/>
          </a:xfrm>
          <a:prstGeom prst="roundRect">
            <a:avLst>
              <a:gd name="adj" fmla="val 16981"/>
            </a:avLst>
          </a:prstGeom>
          <a:solidFill>
            <a:srgbClr val="027343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6" name="Rectangle 38632"/>
          <p:cNvSpPr/>
          <p:nvPr/>
        </p:nvSpPr>
        <p:spPr>
          <a:xfrm>
            <a:off x="7181850" y="6257925"/>
            <a:ext cx="1019175" cy="504825"/>
          </a:xfrm>
          <a:prstGeom prst="roundRect">
            <a:avLst>
              <a:gd name="adj" fmla="val 16981"/>
            </a:avLst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7" name="Rectangle 38627"/>
          <p:cNvSpPr/>
          <p:nvPr/>
        </p:nvSpPr>
        <p:spPr>
          <a:xfrm>
            <a:off x="990600" y="8096250"/>
            <a:ext cx="2057400" cy="504825"/>
          </a:xfrm>
          <a:prstGeom prst="roundRect">
            <a:avLst>
              <a:gd name="adj" fmla="val 16981"/>
            </a:avLst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8" name="Rectangle 38630"/>
          <p:cNvSpPr/>
          <p:nvPr/>
        </p:nvSpPr>
        <p:spPr>
          <a:xfrm>
            <a:off x="13373100" y="8096250"/>
            <a:ext cx="2057400" cy="504825"/>
          </a:xfrm>
          <a:prstGeom prst="roundRect">
            <a:avLst>
              <a:gd name="adj" fmla="val 16981"/>
            </a:avLst>
          </a:prstGeom>
          <a:solidFill>
            <a:srgbClr val="027343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19" name="Rectangle 38633"/>
          <p:cNvSpPr/>
          <p:nvPr/>
        </p:nvSpPr>
        <p:spPr>
          <a:xfrm>
            <a:off x="7181850" y="8096250"/>
            <a:ext cx="2057400" cy="504825"/>
          </a:xfrm>
          <a:prstGeom prst="roundRect">
            <a:avLst>
              <a:gd name="adj" fmla="val 16981"/>
            </a:avLst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20" name="Логотип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21" name="default_name"/>
          <p:cNvSpPr/>
          <p:nvPr/>
        </p:nvSpPr>
        <p:spPr>
          <a:xfrm>
            <a:off x="7181850" y="3057525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990600" y="3057525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3" name="1"/>
          <p:cNvSpPr/>
          <p:nvPr/>
        </p:nvSpPr>
        <p:spPr>
          <a:xfrm>
            <a:off x="990600" y="3733800"/>
            <a:ext cx="17621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1</a:t>
            </a:r>
            <a:endParaRPr lang="en-US" sz="2250" dirty="0"/>
          </a:p>
        </p:txBody>
      </p:sp>
      <p:sp>
        <p:nvSpPr>
          <p:cNvPr id="24" name="1"/>
          <p:cNvSpPr/>
          <p:nvPr/>
        </p:nvSpPr>
        <p:spPr>
          <a:xfrm>
            <a:off x="13373100" y="3733800"/>
            <a:ext cx="17621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1</a:t>
            </a:r>
            <a:endParaRPr lang="en-US" sz="2250" dirty="0"/>
          </a:p>
        </p:txBody>
      </p:sp>
      <p:sp>
        <p:nvSpPr>
          <p:cNvPr id="25" name="1"/>
          <p:cNvSpPr/>
          <p:nvPr/>
        </p:nvSpPr>
        <p:spPr>
          <a:xfrm>
            <a:off x="7181850" y="3733800"/>
            <a:ext cx="17621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1</a:t>
            </a:r>
            <a:endParaRPr lang="en-US" sz="2250" dirty="0"/>
          </a:p>
        </p:txBody>
      </p:sp>
      <p:sp>
        <p:nvSpPr>
          <p:cNvPr id="26" name="2"/>
          <p:cNvSpPr/>
          <p:nvPr/>
        </p:nvSpPr>
        <p:spPr>
          <a:xfrm>
            <a:off x="990600" y="5572125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2</a:t>
            </a:r>
            <a:endParaRPr lang="en-US" sz="2250" dirty="0"/>
          </a:p>
        </p:txBody>
      </p:sp>
      <p:sp>
        <p:nvSpPr>
          <p:cNvPr id="27" name="2"/>
          <p:cNvSpPr/>
          <p:nvPr/>
        </p:nvSpPr>
        <p:spPr>
          <a:xfrm>
            <a:off x="13373100" y="5572125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2</a:t>
            </a:r>
            <a:endParaRPr lang="en-US" sz="2250" dirty="0"/>
          </a:p>
        </p:txBody>
      </p:sp>
      <p:sp>
        <p:nvSpPr>
          <p:cNvPr id="28" name="2"/>
          <p:cNvSpPr/>
          <p:nvPr/>
        </p:nvSpPr>
        <p:spPr>
          <a:xfrm>
            <a:off x="7181850" y="5572125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2</a:t>
            </a:r>
            <a:endParaRPr lang="en-US" sz="2250" dirty="0"/>
          </a:p>
        </p:txBody>
      </p:sp>
      <p:sp>
        <p:nvSpPr>
          <p:cNvPr id="29" name="3"/>
          <p:cNvSpPr/>
          <p:nvPr/>
        </p:nvSpPr>
        <p:spPr>
          <a:xfrm>
            <a:off x="990600" y="7410450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3</a:t>
            </a:r>
            <a:endParaRPr lang="en-US" sz="2250" dirty="0"/>
          </a:p>
        </p:txBody>
      </p:sp>
      <p:sp>
        <p:nvSpPr>
          <p:cNvPr id="30" name="3"/>
          <p:cNvSpPr/>
          <p:nvPr/>
        </p:nvSpPr>
        <p:spPr>
          <a:xfrm>
            <a:off x="13373100" y="7410450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3</a:t>
            </a:r>
            <a:endParaRPr lang="en-US" sz="2250" dirty="0"/>
          </a:p>
        </p:txBody>
      </p:sp>
      <p:sp>
        <p:nvSpPr>
          <p:cNvPr id="31" name="3"/>
          <p:cNvSpPr/>
          <p:nvPr/>
        </p:nvSpPr>
        <p:spPr>
          <a:xfrm>
            <a:off x="7181850" y="7410450"/>
            <a:ext cx="18097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Индикатор 3</a:t>
            </a:r>
            <a:endParaRPr lang="en-US" sz="2250" dirty="0"/>
          </a:p>
        </p:txBody>
      </p:sp>
      <p:sp>
        <p:nvSpPr>
          <p:cNvPr id="32" name="default_name"/>
          <p:cNvSpPr/>
          <p:nvPr/>
        </p:nvSpPr>
        <p:spPr>
          <a:xfrm>
            <a:off x="13373100" y="3057525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33" name="name_90"/>
          <p:cNvSpPr/>
          <p:nvPr/>
        </p:nvSpPr>
        <p:spPr>
          <a:xfrm>
            <a:off x="4124325" y="3533775"/>
            <a:ext cx="100965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90%</a:t>
            </a:r>
            <a:endParaRPr lang="en-US" sz="3537" dirty="0"/>
          </a:p>
        </p:txBody>
      </p:sp>
      <p:sp>
        <p:nvSpPr>
          <p:cNvPr id="34" name="name_25"/>
          <p:cNvSpPr/>
          <p:nvPr/>
        </p:nvSpPr>
        <p:spPr>
          <a:xfrm>
            <a:off x="4133850" y="5486400"/>
            <a:ext cx="9525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25%</a:t>
            </a:r>
            <a:endParaRPr lang="en-US" sz="3537" dirty="0"/>
          </a:p>
        </p:txBody>
      </p:sp>
      <p:sp>
        <p:nvSpPr>
          <p:cNvPr id="35" name="name_25"/>
          <p:cNvSpPr/>
          <p:nvPr/>
        </p:nvSpPr>
        <p:spPr>
          <a:xfrm>
            <a:off x="10325100" y="5486400"/>
            <a:ext cx="9525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25%</a:t>
            </a:r>
            <a:endParaRPr lang="en-US" sz="3537" dirty="0"/>
          </a:p>
        </p:txBody>
      </p:sp>
      <p:sp>
        <p:nvSpPr>
          <p:cNvPr id="36" name="name_25"/>
          <p:cNvSpPr/>
          <p:nvPr/>
        </p:nvSpPr>
        <p:spPr>
          <a:xfrm>
            <a:off x="16525875" y="5486400"/>
            <a:ext cx="95250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25%</a:t>
            </a:r>
            <a:endParaRPr lang="en-US" sz="3537" dirty="0"/>
          </a:p>
        </p:txBody>
      </p:sp>
      <p:sp>
        <p:nvSpPr>
          <p:cNvPr id="37" name="name_50"/>
          <p:cNvSpPr/>
          <p:nvPr/>
        </p:nvSpPr>
        <p:spPr>
          <a:xfrm>
            <a:off x="4133850" y="7324725"/>
            <a:ext cx="1000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50%</a:t>
            </a:r>
            <a:endParaRPr lang="en-US" sz="3537" dirty="0"/>
          </a:p>
        </p:txBody>
      </p:sp>
      <p:sp>
        <p:nvSpPr>
          <p:cNvPr id="38" name="name_50"/>
          <p:cNvSpPr/>
          <p:nvPr/>
        </p:nvSpPr>
        <p:spPr>
          <a:xfrm>
            <a:off x="10325100" y="7324725"/>
            <a:ext cx="1000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50%</a:t>
            </a:r>
            <a:endParaRPr lang="en-US" sz="3537" dirty="0"/>
          </a:p>
        </p:txBody>
      </p:sp>
      <p:sp>
        <p:nvSpPr>
          <p:cNvPr id="39" name="name_50"/>
          <p:cNvSpPr/>
          <p:nvPr/>
        </p:nvSpPr>
        <p:spPr>
          <a:xfrm>
            <a:off x="16525875" y="7324725"/>
            <a:ext cx="1000125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50%</a:t>
            </a:r>
            <a:endParaRPr lang="en-US" sz="3537" dirty="0"/>
          </a:p>
        </p:txBody>
      </p:sp>
      <p:sp>
        <p:nvSpPr>
          <p:cNvPr id="40" name="name_90"/>
          <p:cNvSpPr/>
          <p:nvPr/>
        </p:nvSpPr>
        <p:spPr>
          <a:xfrm>
            <a:off x="10315575" y="3533775"/>
            <a:ext cx="100965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90%</a:t>
            </a:r>
            <a:endParaRPr lang="en-US" sz="3537" dirty="0"/>
          </a:p>
        </p:txBody>
      </p:sp>
      <p:sp>
        <p:nvSpPr>
          <p:cNvPr id="41" name="name_90"/>
          <p:cNvSpPr/>
          <p:nvPr/>
        </p:nvSpPr>
        <p:spPr>
          <a:xfrm>
            <a:off x="16506825" y="3533775"/>
            <a:ext cx="1009650" cy="5619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537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90%</a:t>
            </a:r>
            <a:endParaRPr lang="en-US" sz="3537" dirty="0"/>
          </a:p>
        </p:txBody>
      </p:sp>
      <p:sp>
        <p:nvSpPr>
          <p:cNvPr id="4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4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822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1110317" y="729825"/>
            <a:ext cx="7177683" cy="9549015"/>
          </a:xfrm>
          <a:prstGeom prst="rect">
            <a:avLst/>
          </a:prstGeom>
        </p:spPr>
      </p:pic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18927" y="787720"/>
            <a:ext cx="2266950" cy="2266950"/>
          </a:xfrm>
          <a:prstGeom prst="rect">
            <a:avLst/>
          </a:prstGeom>
        </p:spPr>
      </p:pic>
      <p:pic>
        <p:nvPicPr>
          <p:cNvPr id="6" name="Vector 81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8555" y="6712074"/>
            <a:ext cx="8324850" cy="66675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818927" y="7034064"/>
            <a:ext cx="8927381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Подзаголовок</a:t>
            </a:r>
            <a:endParaRPr lang="en-US" sz="4500" dirty="0"/>
          </a:p>
        </p:txBody>
      </p:sp>
      <p:sp>
        <p:nvSpPr>
          <p:cNvPr id="8" name="default_name"/>
          <p:cNvSpPr/>
          <p:nvPr/>
        </p:nvSpPr>
        <p:spPr>
          <a:xfrm>
            <a:off x="818927" y="4975622"/>
            <a:ext cx="8456802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0092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10092" dirty="0"/>
          </a:p>
        </p:txBody>
      </p:sp>
    </p:spTree>
    <p:extLst>
      <p:ext uri="{BB962C8B-B14F-4D97-AF65-F5344CB8AC3E}">
        <p14:creationId xmlns:p14="http://schemas.microsoft.com/office/powerpoint/2010/main" val="35185225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1458"/>
          <p:cNvSpPr/>
          <p:nvPr/>
        </p:nvSpPr>
        <p:spPr>
          <a:xfrm>
            <a:off x="7381875" y="4105275"/>
            <a:ext cx="3438525" cy="3438525"/>
          </a:xfrm>
          <a:prstGeom prst="ellipse">
            <a:avLst/>
          </a:prstGeom>
          <a:solidFill>
            <a:srgbClr val="9E010C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5" name="Ellipse 1467"/>
          <p:cNvSpPr/>
          <p:nvPr/>
        </p:nvSpPr>
        <p:spPr>
          <a:xfrm>
            <a:off x="6019800" y="2743200"/>
            <a:ext cx="6162675" cy="6162675"/>
          </a:xfrm>
          <a:prstGeom prst="ellipse">
            <a:avLst/>
          </a:prstGeom>
          <a:ln w="24759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6" name="Ellipse 1461"/>
          <p:cNvSpPr/>
          <p:nvPr/>
        </p:nvSpPr>
        <p:spPr>
          <a:xfrm>
            <a:off x="5438775" y="520065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7" name="Ellipse 1462"/>
          <p:cNvSpPr/>
          <p:nvPr/>
        </p:nvSpPr>
        <p:spPr>
          <a:xfrm>
            <a:off x="6467475" y="281940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8" name="Ellipse 1463"/>
          <p:cNvSpPr/>
          <p:nvPr/>
        </p:nvSpPr>
        <p:spPr>
          <a:xfrm>
            <a:off x="6381750" y="758190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9" name="Ellipse 1464"/>
          <p:cNvSpPr/>
          <p:nvPr/>
        </p:nvSpPr>
        <p:spPr>
          <a:xfrm rot="10800000">
            <a:off x="11601450" y="520065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10" name="Ellipse 1465"/>
          <p:cNvSpPr/>
          <p:nvPr/>
        </p:nvSpPr>
        <p:spPr>
          <a:xfrm rot="10800000">
            <a:off x="10572750" y="281940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11" name="Ellipse 1466"/>
          <p:cNvSpPr/>
          <p:nvPr/>
        </p:nvSpPr>
        <p:spPr>
          <a:xfrm rot="10800000">
            <a:off x="10658475" y="7581900"/>
            <a:ext cx="1247775" cy="1247775"/>
          </a:xfrm>
          <a:prstGeom prst="ellipse">
            <a:avLst/>
          </a:prstGeom>
          <a:solidFill>
            <a:srgbClr val="FFFFFF"/>
          </a:solidFill>
          <a:ln w="19050">
            <a:solidFill>
              <a:srgbClr val="9E010C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pic>
        <p:nvPicPr>
          <p:cNvPr id="12" name="Group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5772150" y="5505450"/>
            <a:ext cx="590550" cy="619125"/>
          </a:xfrm>
          <a:prstGeom prst="rect">
            <a:avLst/>
          </a:prstGeom>
        </p:spPr>
      </p:pic>
      <p:pic>
        <p:nvPicPr>
          <p:cNvPr id="13" name="Group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15775" y="5631396"/>
            <a:ext cx="628650" cy="542925"/>
          </a:xfrm>
          <a:prstGeom prst="rect">
            <a:avLst/>
          </a:prstGeom>
        </p:spPr>
      </p:pic>
      <p:pic>
        <p:nvPicPr>
          <p:cNvPr id="14" name="Group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0858500" y="3095625"/>
            <a:ext cx="685800" cy="685800"/>
          </a:xfrm>
          <a:prstGeom prst="rect">
            <a:avLst/>
          </a:prstGeom>
        </p:spPr>
      </p:pic>
      <p:pic>
        <p:nvPicPr>
          <p:cNvPr id="15" name="Group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6781800" y="3057525"/>
            <a:ext cx="638174" cy="762017"/>
          </a:xfrm>
          <a:prstGeom prst="rect">
            <a:avLst/>
          </a:prstGeom>
        </p:spPr>
      </p:pic>
      <p:pic>
        <p:nvPicPr>
          <p:cNvPr id="16" name="Group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0944225" y="7810500"/>
            <a:ext cx="685800" cy="781068"/>
          </a:xfrm>
          <a:prstGeom prst="rect">
            <a:avLst/>
          </a:prstGeom>
        </p:spPr>
      </p:pic>
      <p:pic>
        <p:nvPicPr>
          <p:cNvPr id="17" name="Group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6781800" y="7800975"/>
            <a:ext cx="447675" cy="790575"/>
          </a:xfrm>
          <a:prstGeom prst="rect">
            <a:avLst/>
          </a:prstGeom>
        </p:spPr>
      </p:pic>
      <p:pic>
        <p:nvPicPr>
          <p:cNvPr id="18" name="Логотип" descr="preencoded.png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pic>
        <p:nvPicPr>
          <p:cNvPr id="19" name="Ellipse 1459" descr="preencoded.png"/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/>
        </p:blipFill>
        <p:spPr>
          <a:xfrm>
            <a:off x="7643813" y="4352925"/>
            <a:ext cx="2924175" cy="2924175"/>
          </a:xfrm>
          <a:prstGeom prst="rect">
            <a:avLst/>
          </a:prstGeom>
        </p:spPr>
      </p:pic>
      <p:sp>
        <p:nvSpPr>
          <p:cNvPr id="20" name="default_name"/>
          <p:cNvSpPr/>
          <p:nvPr/>
        </p:nvSpPr>
        <p:spPr>
          <a:xfrm>
            <a:off x="8705850" y="56388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4286250" y="274320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3409950" y="512445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4286250" y="750570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4" name="Text 12"/>
          <p:cNvSpPr/>
          <p:nvPr/>
        </p:nvSpPr>
        <p:spPr>
          <a:xfrm>
            <a:off x="1381125" y="328612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5" name="Text 13"/>
          <p:cNvSpPr/>
          <p:nvPr/>
        </p:nvSpPr>
        <p:spPr>
          <a:xfrm>
            <a:off x="571500" y="566737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6" name="Text 14"/>
          <p:cNvSpPr/>
          <p:nvPr/>
        </p:nvSpPr>
        <p:spPr>
          <a:xfrm>
            <a:off x="1381125" y="804862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7" name="default_name"/>
          <p:cNvSpPr/>
          <p:nvPr/>
        </p:nvSpPr>
        <p:spPr>
          <a:xfrm>
            <a:off x="12601575" y="274320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8" name="default_name"/>
          <p:cNvSpPr/>
          <p:nvPr/>
        </p:nvSpPr>
        <p:spPr>
          <a:xfrm>
            <a:off x="13430250" y="512445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12601575" y="7505700"/>
            <a:ext cx="13716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30" name="Text 18"/>
          <p:cNvSpPr/>
          <p:nvPr/>
        </p:nvSpPr>
        <p:spPr>
          <a:xfrm>
            <a:off x="12601575" y="328612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1" name="Text 19"/>
          <p:cNvSpPr/>
          <p:nvPr/>
        </p:nvSpPr>
        <p:spPr>
          <a:xfrm>
            <a:off x="13449300" y="566737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2" name="Text 20"/>
          <p:cNvSpPr/>
          <p:nvPr/>
        </p:nvSpPr>
        <p:spPr>
          <a:xfrm>
            <a:off x="12601575" y="8048625"/>
            <a:ext cx="42576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33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4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613"/>
          <p:cNvSpPr/>
          <p:nvPr/>
        </p:nvSpPr>
        <p:spPr>
          <a:xfrm>
            <a:off x="990600" y="2781300"/>
            <a:ext cx="9782175" cy="6400800"/>
          </a:xfrm>
          <a:prstGeom prst="roundRect">
            <a:avLst>
              <a:gd name="adj" fmla="val 4464"/>
            </a:avLst>
          </a:prstGeom>
          <a:solidFill>
            <a:srgbClr val="D5EBFF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5" name="Group 208732985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63375" y="2781300"/>
            <a:ext cx="5343525" cy="1047750"/>
          </a:xfrm>
          <a:prstGeom prst="rect">
            <a:avLst/>
          </a:prstGeom>
        </p:spPr>
      </p:pic>
      <p:pic>
        <p:nvPicPr>
          <p:cNvPr id="6" name="Group 208732985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63375" y="4114800"/>
            <a:ext cx="5343525" cy="1047750"/>
          </a:xfrm>
          <a:prstGeom prst="rect">
            <a:avLst/>
          </a:prstGeom>
        </p:spPr>
      </p:pic>
      <p:pic>
        <p:nvPicPr>
          <p:cNvPr id="7" name="Group 208732985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63375" y="5448300"/>
            <a:ext cx="5343525" cy="1047750"/>
          </a:xfrm>
          <a:prstGeom prst="rect">
            <a:avLst/>
          </a:prstGeom>
        </p:spPr>
      </p:pic>
      <p:pic>
        <p:nvPicPr>
          <p:cNvPr id="8" name="Group 208732985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763375" y="6781800"/>
            <a:ext cx="5343525" cy="1047750"/>
          </a:xfrm>
          <a:prstGeom prst="rect">
            <a:avLst/>
          </a:prstGeom>
        </p:spPr>
      </p:pic>
      <p:pic>
        <p:nvPicPr>
          <p:cNvPr id="9" name="Group 208732983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23560" y="2038387"/>
            <a:ext cx="2800345" cy="2466963"/>
          </a:xfrm>
          <a:prstGeom prst="rect">
            <a:avLst/>
          </a:prstGeom>
        </p:spPr>
      </p:pic>
      <p:pic>
        <p:nvPicPr>
          <p:cNvPr id="10" name="Group 2087328240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193" y="2038387"/>
            <a:ext cx="2800343" cy="2466963"/>
          </a:xfrm>
          <a:prstGeom prst="rect">
            <a:avLst/>
          </a:prstGeom>
        </p:spPr>
      </p:pic>
      <p:pic>
        <p:nvPicPr>
          <p:cNvPr id="11" name="Group 2087328241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8875942" y="7453647"/>
            <a:ext cx="2800345" cy="2466963"/>
          </a:xfrm>
          <a:prstGeom prst="rect">
            <a:avLst/>
          </a:prstGeom>
        </p:spPr>
      </p:pic>
      <p:pic>
        <p:nvPicPr>
          <p:cNvPr id="12" name="Group 2087328242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3818" y="7472697"/>
            <a:ext cx="2800343" cy="2466963"/>
          </a:xfrm>
          <a:prstGeom prst="rect">
            <a:avLst/>
          </a:prstGeom>
        </p:spPr>
      </p:pic>
      <p:pic>
        <p:nvPicPr>
          <p:cNvPr id="13" name="Логотип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4" name="Text 1"/>
          <p:cNvSpPr/>
          <p:nvPr/>
        </p:nvSpPr>
        <p:spPr>
          <a:xfrm>
            <a:off x="4762500" y="5800725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5" name="Text 2"/>
          <p:cNvSpPr/>
          <p:nvPr/>
        </p:nvSpPr>
        <p:spPr>
          <a:xfrm>
            <a:off x="12915900" y="2952750"/>
            <a:ext cx="42100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заполнения информации</a:t>
            </a:r>
            <a:endParaRPr lang="en-US" sz="2250" dirty="0"/>
          </a:p>
        </p:txBody>
      </p:sp>
      <p:sp>
        <p:nvSpPr>
          <p:cNvPr id="16" name="name_01"/>
          <p:cNvSpPr/>
          <p:nvPr/>
        </p:nvSpPr>
        <p:spPr>
          <a:xfrm>
            <a:off x="11763375" y="2781300"/>
            <a:ext cx="52387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60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3601" dirty="0"/>
          </a:p>
        </p:txBody>
      </p:sp>
      <p:sp>
        <p:nvSpPr>
          <p:cNvPr id="17" name="Text 4"/>
          <p:cNvSpPr/>
          <p:nvPr/>
        </p:nvSpPr>
        <p:spPr>
          <a:xfrm>
            <a:off x="12915900" y="4286250"/>
            <a:ext cx="42100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заполнения информации</a:t>
            </a:r>
            <a:endParaRPr lang="en-US" sz="2250" dirty="0"/>
          </a:p>
        </p:txBody>
      </p:sp>
      <p:sp>
        <p:nvSpPr>
          <p:cNvPr id="18" name="name_02"/>
          <p:cNvSpPr/>
          <p:nvPr/>
        </p:nvSpPr>
        <p:spPr>
          <a:xfrm>
            <a:off x="11763375" y="4114800"/>
            <a:ext cx="5810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60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3601" dirty="0"/>
          </a:p>
        </p:txBody>
      </p:sp>
      <p:sp>
        <p:nvSpPr>
          <p:cNvPr id="19" name="Text 6"/>
          <p:cNvSpPr/>
          <p:nvPr/>
        </p:nvSpPr>
        <p:spPr>
          <a:xfrm>
            <a:off x="12915900" y="5619750"/>
            <a:ext cx="42100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заполнения информации</a:t>
            </a:r>
            <a:endParaRPr lang="en-US" sz="2250" dirty="0"/>
          </a:p>
        </p:txBody>
      </p:sp>
      <p:sp>
        <p:nvSpPr>
          <p:cNvPr id="20" name="name_03"/>
          <p:cNvSpPr/>
          <p:nvPr/>
        </p:nvSpPr>
        <p:spPr>
          <a:xfrm>
            <a:off x="11763375" y="5448300"/>
            <a:ext cx="5905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60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3601" dirty="0"/>
          </a:p>
        </p:txBody>
      </p:sp>
      <p:sp>
        <p:nvSpPr>
          <p:cNvPr id="21" name="Text 8"/>
          <p:cNvSpPr/>
          <p:nvPr/>
        </p:nvSpPr>
        <p:spPr>
          <a:xfrm>
            <a:off x="12915900" y="6953250"/>
            <a:ext cx="42100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заполнения информации</a:t>
            </a:r>
            <a:endParaRPr lang="en-US" sz="2250" dirty="0"/>
          </a:p>
        </p:txBody>
      </p:sp>
      <p:sp>
        <p:nvSpPr>
          <p:cNvPr id="22" name="name_04"/>
          <p:cNvSpPr/>
          <p:nvPr/>
        </p:nvSpPr>
        <p:spPr>
          <a:xfrm>
            <a:off x="11763375" y="6781800"/>
            <a:ext cx="5810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60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04</a:t>
            </a:r>
            <a:endParaRPr lang="en-US" sz="3601" dirty="0"/>
          </a:p>
        </p:txBody>
      </p:sp>
      <p:sp>
        <p:nvSpPr>
          <p:cNvPr id="23" name="Text 10"/>
          <p:cNvSpPr/>
          <p:nvPr/>
        </p:nvSpPr>
        <p:spPr>
          <a:xfrm>
            <a:off x="12915900" y="8286750"/>
            <a:ext cx="42100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заполнения информации</a:t>
            </a:r>
            <a:endParaRPr lang="en-US" sz="2250" dirty="0"/>
          </a:p>
        </p:txBody>
      </p:sp>
      <p:sp>
        <p:nvSpPr>
          <p:cNvPr id="24" name="name_05"/>
          <p:cNvSpPr/>
          <p:nvPr/>
        </p:nvSpPr>
        <p:spPr>
          <a:xfrm>
            <a:off x="11763375" y="8115300"/>
            <a:ext cx="5810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60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05</a:t>
            </a:r>
            <a:endParaRPr lang="en-US" sz="3601" dirty="0"/>
          </a:p>
        </p:txBody>
      </p:sp>
      <p:sp>
        <p:nvSpPr>
          <p:cNvPr id="25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6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oup 208732983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1548" y="3017844"/>
            <a:ext cx="2842654" cy="1894749"/>
          </a:xfrm>
          <a:prstGeom prst="rect">
            <a:avLst/>
          </a:prstGeom>
        </p:spPr>
      </p:pic>
      <p:pic>
        <p:nvPicPr>
          <p:cNvPr id="9" name="Group 208732983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1548" y="7275519"/>
            <a:ext cx="2842654" cy="1894749"/>
          </a:xfrm>
          <a:prstGeom prst="rect">
            <a:avLst/>
          </a:prstGeom>
        </p:spPr>
      </p:pic>
      <p:pic>
        <p:nvPicPr>
          <p:cNvPr id="10" name="Group 208732983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1558" y="5151425"/>
            <a:ext cx="2842644" cy="1890378"/>
          </a:xfrm>
          <a:prstGeom prst="rect">
            <a:avLst/>
          </a:prstGeom>
        </p:spPr>
      </p:pic>
      <p:pic>
        <p:nvPicPr>
          <p:cNvPr id="15" name="Логотип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6" name="name_50"/>
          <p:cNvSpPr/>
          <p:nvPr/>
        </p:nvSpPr>
        <p:spPr>
          <a:xfrm>
            <a:off x="1409700" y="3371850"/>
            <a:ext cx="20859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50%</a:t>
            </a:r>
            <a:endParaRPr lang="en-US" sz="7500" dirty="0"/>
          </a:p>
        </p:txBody>
      </p:sp>
      <p:sp>
        <p:nvSpPr>
          <p:cNvPr id="17" name="name_35"/>
          <p:cNvSpPr/>
          <p:nvPr/>
        </p:nvSpPr>
        <p:spPr>
          <a:xfrm>
            <a:off x="1447800" y="5495925"/>
            <a:ext cx="20097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35%</a:t>
            </a:r>
            <a:endParaRPr lang="en-US" sz="7500" dirty="0"/>
          </a:p>
        </p:txBody>
      </p:sp>
      <p:sp>
        <p:nvSpPr>
          <p:cNvPr id="18" name="name_15"/>
          <p:cNvSpPr/>
          <p:nvPr/>
        </p:nvSpPr>
        <p:spPr>
          <a:xfrm>
            <a:off x="1514475" y="7629525"/>
            <a:ext cx="186690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15%</a:t>
            </a:r>
            <a:endParaRPr lang="en-US" sz="7500" dirty="0"/>
          </a:p>
        </p:txBody>
      </p:sp>
      <p:sp>
        <p:nvSpPr>
          <p:cNvPr id="19" name="Text 8"/>
          <p:cNvSpPr/>
          <p:nvPr/>
        </p:nvSpPr>
        <p:spPr>
          <a:xfrm>
            <a:off x="4533900" y="347662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0" name="Text 9"/>
          <p:cNvSpPr/>
          <p:nvPr/>
        </p:nvSpPr>
        <p:spPr>
          <a:xfrm>
            <a:off x="4533900" y="55530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1" name="Text 10"/>
          <p:cNvSpPr/>
          <p:nvPr/>
        </p:nvSpPr>
        <p:spPr>
          <a:xfrm>
            <a:off x="4495800" y="7686675"/>
            <a:ext cx="4591050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24" name="Кольцо 23">
            <a:extLst>
              <a:ext uri="{FF2B5EF4-FFF2-40B4-BE49-F238E27FC236}">
                <a16:creationId xmlns:a16="http://schemas.microsoft.com/office/drawing/2014/main" id="{0375FD2F-F258-BC06-BC80-BC259276DA9B}"/>
              </a:ext>
            </a:extLst>
          </p:cNvPr>
          <p:cNvSpPr/>
          <p:nvPr/>
        </p:nvSpPr>
        <p:spPr>
          <a:xfrm>
            <a:off x="10263191" y="2263191"/>
            <a:ext cx="7456174" cy="7456174"/>
          </a:xfrm>
          <a:prstGeom prst="donut">
            <a:avLst>
              <a:gd name="adj" fmla="val 2359"/>
            </a:avLst>
          </a:prstGeom>
          <a:solidFill>
            <a:srgbClr val="0B3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>
              <a:solidFill>
                <a:schemeClr val="tx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764F0063-D1FB-02BA-2BC3-E19709CCAD32}"/>
              </a:ext>
            </a:extLst>
          </p:cNvPr>
          <p:cNvSpPr/>
          <p:nvPr/>
        </p:nvSpPr>
        <p:spPr>
          <a:xfrm>
            <a:off x="14071990" y="6038842"/>
            <a:ext cx="4043109" cy="40431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6FAACB4-EA94-ADC5-E131-89334D2A1C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57714">
            <a:off x="14692289" y="2790387"/>
            <a:ext cx="3101552" cy="7077132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15DCEDC-5DDC-B418-A87B-89E0B68B51D1}"/>
              </a:ext>
            </a:extLst>
          </p:cNvPr>
          <p:cNvSpPr/>
          <p:nvPr/>
        </p:nvSpPr>
        <p:spPr>
          <a:xfrm rot="1120898">
            <a:off x="14234692" y="2720660"/>
            <a:ext cx="4354168" cy="43841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sp>
        <p:nvSpPr>
          <p:cNvPr id="28" name="Сектор 27">
            <a:extLst>
              <a:ext uri="{FF2B5EF4-FFF2-40B4-BE49-F238E27FC236}">
                <a16:creationId xmlns:a16="http://schemas.microsoft.com/office/drawing/2014/main" id="{5BD01781-2691-43AD-C639-D01648AB8251}"/>
              </a:ext>
            </a:extLst>
          </p:cNvPr>
          <p:cNvSpPr/>
          <p:nvPr/>
        </p:nvSpPr>
        <p:spPr>
          <a:xfrm>
            <a:off x="10850333" y="2752323"/>
            <a:ext cx="6417945" cy="6417945"/>
          </a:xfrm>
          <a:prstGeom prst="pie">
            <a:avLst>
              <a:gd name="adj1" fmla="val 5351925"/>
              <a:gd name="adj2" fmla="val 1649885"/>
            </a:avLst>
          </a:prstGeom>
          <a:solidFill>
            <a:srgbClr val="0B3F9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29" name="Сектор 28">
            <a:extLst>
              <a:ext uri="{FF2B5EF4-FFF2-40B4-BE49-F238E27FC236}">
                <a16:creationId xmlns:a16="http://schemas.microsoft.com/office/drawing/2014/main" id="{8CC19281-A5E7-01F6-5923-F57A453DE5FC}"/>
              </a:ext>
            </a:extLst>
          </p:cNvPr>
          <p:cNvSpPr/>
          <p:nvPr/>
        </p:nvSpPr>
        <p:spPr>
          <a:xfrm rot="10800000">
            <a:off x="10862035" y="2753752"/>
            <a:ext cx="6417945" cy="6417945"/>
          </a:xfrm>
          <a:prstGeom prst="pie">
            <a:avLst>
              <a:gd name="adj1" fmla="val 11971495"/>
              <a:gd name="adj2" fmla="val 16197624"/>
            </a:avLst>
          </a:prstGeom>
          <a:solidFill>
            <a:srgbClr val="0071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31" name="Сектор 30">
            <a:extLst>
              <a:ext uri="{FF2B5EF4-FFF2-40B4-BE49-F238E27FC236}">
                <a16:creationId xmlns:a16="http://schemas.microsoft.com/office/drawing/2014/main" id="{5F42E760-88E4-C3DB-4079-0BD8B9691817}"/>
              </a:ext>
            </a:extLst>
          </p:cNvPr>
          <p:cNvSpPr/>
          <p:nvPr/>
        </p:nvSpPr>
        <p:spPr>
          <a:xfrm rot="10800000">
            <a:off x="10430197" y="2273978"/>
            <a:ext cx="7330112" cy="7330112"/>
          </a:xfrm>
          <a:prstGeom prst="pie">
            <a:avLst>
              <a:gd name="adj1" fmla="val 5351925"/>
              <a:gd name="adj2" fmla="val 12016312"/>
            </a:avLst>
          </a:prstGeom>
          <a:solidFill>
            <a:srgbClr val="064F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7051074B-AFA6-7CD1-DD8D-A12297E72DAA}"/>
              </a:ext>
            </a:extLst>
          </p:cNvPr>
          <p:cNvSpPr/>
          <p:nvPr/>
        </p:nvSpPr>
        <p:spPr>
          <a:xfrm>
            <a:off x="12793815" y="4625462"/>
            <a:ext cx="2550447" cy="25504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DE"/>
          </a:p>
        </p:txBody>
      </p:sp>
      <p:pic>
        <p:nvPicPr>
          <p:cNvPr id="32" name="Group" descr="preencoded.png">
            <a:extLst>
              <a:ext uri="{FF2B5EF4-FFF2-40B4-BE49-F238E27FC236}">
                <a16:creationId xmlns:a16="http://schemas.microsoft.com/office/drawing/2014/main" id="{220362F4-CFD0-4C23-F4E6-17CBCF7FB2B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1401772" y="5286269"/>
            <a:ext cx="884709" cy="1054847"/>
          </a:xfrm>
          <a:prstGeom prst="rect">
            <a:avLst/>
          </a:prstGeom>
        </p:spPr>
      </p:pic>
      <p:pic>
        <p:nvPicPr>
          <p:cNvPr id="33" name="Group" descr="preencoded.png">
            <a:extLst>
              <a:ext uri="{FF2B5EF4-FFF2-40B4-BE49-F238E27FC236}">
                <a16:creationId xmlns:a16="http://schemas.microsoft.com/office/drawing/2014/main" id="{C849981B-1308-62CA-9477-5C985FF8E9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4879581" y="7153025"/>
            <a:ext cx="952765" cy="1088874"/>
          </a:xfrm>
          <a:prstGeom prst="rect">
            <a:avLst/>
          </a:prstGeom>
        </p:spPr>
      </p:pic>
      <p:pic>
        <p:nvPicPr>
          <p:cNvPr id="34" name="Group" descr="preencoded.png">
            <a:extLst>
              <a:ext uri="{FF2B5EF4-FFF2-40B4-BE49-F238E27FC236}">
                <a16:creationId xmlns:a16="http://schemas.microsoft.com/office/drawing/2014/main" id="{E08C9077-6DCA-FFD6-166B-34C74DBA8F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5553765" y="3998613"/>
            <a:ext cx="952765" cy="9527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4204246"/>
            <a:ext cx="10057450" cy="6082754"/>
          </a:xfrm>
          <a:prstGeom prst="rect">
            <a:avLst/>
          </a:prstGeom>
        </p:spPr>
      </p:pic>
      <p:pic>
        <p:nvPicPr>
          <p:cNvPr id="3" name="Ellipse 144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89515" y="0"/>
            <a:ext cx="10498485" cy="6887741"/>
          </a:xfrm>
          <a:prstGeom prst="rect">
            <a:avLst/>
          </a:prstGeom>
        </p:spPr>
      </p:pic>
      <p:pic>
        <p:nvPicPr>
          <p:cNvPr id="4" name="Group 2087329854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600" y="2828925"/>
            <a:ext cx="16392525" cy="990601"/>
          </a:xfrm>
          <a:prstGeom prst="rect">
            <a:avLst/>
          </a:prstGeom>
        </p:spPr>
      </p:pic>
      <p:pic>
        <p:nvPicPr>
          <p:cNvPr id="5" name="Group 208732985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600" y="4219575"/>
            <a:ext cx="16392525" cy="990601"/>
          </a:xfrm>
          <a:prstGeom prst="rect">
            <a:avLst/>
          </a:prstGeom>
        </p:spPr>
      </p:pic>
      <p:pic>
        <p:nvPicPr>
          <p:cNvPr id="6" name="Group 208732985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600" y="5610225"/>
            <a:ext cx="16392525" cy="990601"/>
          </a:xfrm>
          <a:prstGeom prst="rect">
            <a:avLst/>
          </a:prstGeom>
        </p:spPr>
      </p:pic>
      <p:pic>
        <p:nvPicPr>
          <p:cNvPr id="7" name="Group 208732985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600" y="7000875"/>
            <a:ext cx="16392525" cy="990601"/>
          </a:xfrm>
          <a:prstGeom prst="rect">
            <a:avLst/>
          </a:prstGeom>
        </p:spPr>
      </p:pic>
      <p:pic>
        <p:nvPicPr>
          <p:cNvPr id="8" name="Group 208732985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600" y="8391525"/>
            <a:ext cx="16392525" cy="990601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0" name="name_06"/>
          <p:cNvSpPr/>
          <p:nvPr/>
        </p:nvSpPr>
        <p:spPr>
          <a:xfrm>
            <a:off x="9810750" y="2828925"/>
            <a:ext cx="73342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06</a:t>
            </a:r>
            <a:endParaRPr lang="en-US" sz="4465" dirty="0"/>
          </a:p>
        </p:txBody>
      </p:sp>
      <p:sp>
        <p:nvSpPr>
          <p:cNvPr id="11" name="name_07"/>
          <p:cNvSpPr/>
          <p:nvPr/>
        </p:nvSpPr>
        <p:spPr>
          <a:xfrm>
            <a:off x="9810750" y="4219575"/>
            <a:ext cx="66675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07</a:t>
            </a:r>
            <a:endParaRPr lang="en-US" sz="4465" dirty="0"/>
          </a:p>
        </p:txBody>
      </p:sp>
      <p:sp>
        <p:nvSpPr>
          <p:cNvPr id="12" name="name_08"/>
          <p:cNvSpPr/>
          <p:nvPr/>
        </p:nvSpPr>
        <p:spPr>
          <a:xfrm>
            <a:off x="9810750" y="5610225"/>
            <a:ext cx="72390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08</a:t>
            </a:r>
            <a:endParaRPr lang="en-US" sz="4465" dirty="0"/>
          </a:p>
        </p:txBody>
      </p:sp>
      <p:sp>
        <p:nvSpPr>
          <p:cNvPr id="13" name="name_09"/>
          <p:cNvSpPr/>
          <p:nvPr/>
        </p:nvSpPr>
        <p:spPr>
          <a:xfrm>
            <a:off x="9810750" y="7000875"/>
            <a:ext cx="73342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09</a:t>
            </a:r>
            <a:endParaRPr lang="en-US" sz="4465" dirty="0"/>
          </a:p>
        </p:txBody>
      </p:sp>
      <p:sp>
        <p:nvSpPr>
          <p:cNvPr id="14" name="name_10"/>
          <p:cNvSpPr/>
          <p:nvPr/>
        </p:nvSpPr>
        <p:spPr>
          <a:xfrm>
            <a:off x="9810750" y="8391525"/>
            <a:ext cx="6381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10</a:t>
            </a:r>
            <a:endParaRPr lang="en-US" sz="4465" dirty="0"/>
          </a:p>
        </p:txBody>
      </p:sp>
      <p:sp>
        <p:nvSpPr>
          <p:cNvPr id="15" name="name_01"/>
          <p:cNvSpPr/>
          <p:nvPr/>
        </p:nvSpPr>
        <p:spPr>
          <a:xfrm>
            <a:off x="990600" y="2828925"/>
            <a:ext cx="6381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4465" dirty="0"/>
          </a:p>
        </p:txBody>
      </p:sp>
      <p:sp>
        <p:nvSpPr>
          <p:cNvPr id="16" name="Text 6"/>
          <p:cNvSpPr/>
          <p:nvPr/>
        </p:nvSpPr>
        <p:spPr>
          <a:xfrm>
            <a:off x="1981200" y="30289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7" name="Text 7"/>
          <p:cNvSpPr/>
          <p:nvPr/>
        </p:nvSpPr>
        <p:spPr>
          <a:xfrm>
            <a:off x="10801350" y="30289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8" name="name_02"/>
          <p:cNvSpPr/>
          <p:nvPr/>
        </p:nvSpPr>
        <p:spPr>
          <a:xfrm>
            <a:off x="990600" y="4219575"/>
            <a:ext cx="70485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4465" dirty="0"/>
          </a:p>
        </p:txBody>
      </p:sp>
      <p:sp>
        <p:nvSpPr>
          <p:cNvPr id="19" name="Text 9"/>
          <p:cNvSpPr/>
          <p:nvPr/>
        </p:nvSpPr>
        <p:spPr>
          <a:xfrm>
            <a:off x="1981200" y="441960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0" name="Text 10"/>
          <p:cNvSpPr/>
          <p:nvPr/>
        </p:nvSpPr>
        <p:spPr>
          <a:xfrm>
            <a:off x="10801350" y="441960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1" name="name_03"/>
          <p:cNvSpPr/>
          <p:nvPr/>
        </p:nvSpPr>
        <p:spPr>
          <a:xfrm>
            <a:off x="990600" y="5610225"/>
            <a:ext cx="723900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4465" dirty="0"/>
          </a:p>
        </p:txBody>
      </p:sp>
      <p:sp>
        <p:nvSpPr>
          <p:cNvPr id="22" name="Text 12"/>
          <p:cNvSpPr/>
          <p:nvPr/>
        </p:nvSpPr>
        <p:spPr>
          <a:xfrm>
            <a:off x="1981200" y="58102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3" name="Text 13"/>
          <p:cNvSpPr/>
          <p:nvPr/>
        </p:nvSpPr>
        <p:spPr>
          <a:xfrm>
            <a:off x="10801350" y="58102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4" name="name_04"/>
          <p:cNvSpPr/>
          <p:nvPr/>
        </p:nvSpPr>
        <p:spPr>
          <a:xfrm>
            <a:off x="990600" y="7000875"/>
            <a:ext cx="7143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04</a:t>
            </a:r>
            <a:endParaRPr lang="en-US" sz="4465" dirty="0"/>
          </a:p>
        </p:txBody>
      </p:sp>
      <p:sp>
        <p:nvSpPr>
          <p:cNvPr id="25" name="Text 15"/>
          <p:cNvSpPr/>
          <p:nvPr/>
        </p:nvSpPr>
        <p:spPr>
          <a:xfrm>
            <a:off x="1981200" y="720090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6" name="Text 16"/>
          <p:cNvSpPr/>
          <p:nvPr/>
        </p:nvSpPr>
        <p:spPr>
          <a:xfrm>
            <a:off x="10801350" y="720090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7" name="name_05"/>
          <p:cNvSpPr/>
          <p:nvPr/>
        </p:nvSpPr>
        <p:spPr>
          <a:xfrm>
            <a:off x="990600" y="8391525"/>
            <a:ext cx="714375" cy="704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465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05</a:t>
            </a:r>
            <a:endParaRPr lang="en-US" sz="4465" dirty="0"/>
          </a:p>
        </p:txBody>
      </p:sp>
      <p:sp>
        <p:nvSpPr>
          <p:cNvPr id="28" name="Text 18"/>
          <p:cNvSpPr/>
          <p:nvPr/>
        </p:nvSpPr>
        <p:spPr>
          <a:xfrm>
            <a:off x="1981200" y="85915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9" name="Text 19"/>
          <p:cNvSpPr/>
          <p:nvPr/>
        </p:nvSpPr>
        <p:spPr>
          <a:xfrm>
            <a:off x="10801350" y="8591550"/>
            <a:ext cx="660082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30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1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 4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0525" y="4600575"/>
            <a:ext cx="17497425" cy="304800"/>
          </a:xfrm>
          <a:prstGeom prst="rect">
            <a:avLst/>
          </a:prstGeom>
        </p:spPr>
      </p:pic>
      <p:pic>
        <p:nvPicPr>
          <p:cNvPr id="5" name="Group 208732984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43100" y="4029075"/>
            <a:ext cx="14411325" cy="1457325"/>
          </a:xfrm>
          <a:prstGeom prst="rect">
            <a:avLst/>
          </a:prstGeom>
        </p:spPr>
      </p:pic>
      <p:pic>
        <p:nvPicPr>
          <p:cNvPr id="6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20002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8" name="default_name"/>
          <p:cNvSpPr/>
          <p:nvPr/>
        </p:nvSpPr>
        <p:spPr>
          <a:xfrm>
            <a:off x="52387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9" name="default_name"/>
          <p:cNvSpPr/>
          <p:nvPr/>
        </p:nvSpPr>
        <p:spPr>
          <a:xfrm>
            <a:off x="84772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0" name="default_name"/>
          <p:cNvSpPr/>
          <p:nvPr/>
        </p:nvSpPr>
        <p:spPr>
          <a:xfrm>
            <a:off x="1200150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" name="default_name"/>
          <p:cNvSpPr/>
          <p:nvPr/>
        </p:nvSpPr>
        <p:spPr>
          <a:xfrm>
            <a:off x="155257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2" name="Text 5"/>
          <p:cNvSpPr/>
          <p:nvPr/>
        </p:nvSpPr>
        <p:spPr>
          <a:xfrm>
            <a:off x="1209675" y="5848350"/>
            <a:ext cx="2438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4448175" y="5848350"/>
            <a:ext cx="23812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7667625" y="5848350"/>
            <a:ext cx="24193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11210925" y="5848350"/>
            <a:ext cx="23907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14725650" y="5848350"/>
            <a:ext cx="23907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8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0C1C8E0-10CC-EA0B-2C9A-94BAB5D362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92581" y="6620467"/>
            <a:ext cx="19568508" cy="45219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ine 4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90525" y="4600575"/>
            <a:ext cx="17497425" cy="304800"/>
          </a:xfrm>
          <a:prstGeom prst="rect">
            <a:avLst/>
          </a:prstGeom>
        </p:spPr>
      </p:pic>
      <p:pic>
        <p:nvPicPr>
          <p:cNvPr id="5" name="Group 2087329849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943100" y="4029075"/>
            <a:ext cx="14411325" cy="1457325"/>
          </a:xfrm>
          <a:prstGeom prst="rect">
            <a:avLst/>
          </a:prstGeom>
        </p:spPr>
      </p:pic>
      <p:pic>
        <p:nvPicPr>
          <p:cNvPr id="6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20002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8" name="default_name"/>
          <p:cNvSpPr/>
          <p:nvPr/>
        </p:nvSpPr>
        <p:spPr>
          <a:xfrm>
            <a:off x="52387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9" name="default_name"/>
          <p:cNvSpPr/>
          <p:nvPr/>
        </p:nvSpPr>
        <p:spPr>
          <a:xfrm>
            <a:off x="84772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0" name="default_name"/>
          <p:cNvSpPr/>
          <p:nvPr/>
        </p:nvSpPr>
        <p:spPr>
          <a:xfrm>
            <a:off x="1200150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1" name="default_name"/>
          <p:cNvSpPr/>
          <p:nvPr/>
        </p:nvSpPr>
        <p:spPr>
          <a:xfrm>
            <a:off x="15525750" y="3495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2" name="Text 5"/>
          <p:cNvSpPr/>
          <p:nvPr/>
        </p:nvSpPr>
        <p:spPr>
          <a:xfrm>
            <a:off x="1209675" y="5848350"/>
            <a:ext cx="2438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4448175" y="5848350"/>
            <a:ext cx="23812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7667625" y="5848350"/>
            <a:ext cx="24193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11210925" y="5848350"/>
            <a:ext cx="23907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14725650" y="5848350"/>
            <a:ext cx="23907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8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E320037-813B-E66B-980B-571788C211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92581" y="6620467"/>
            <a:ext cx="19568508" cy="452192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55582" y="0"/>
            <a:ext cx="10832418" cy="8938617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BA4D922-0688-D122-126B-E7BD779089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74263" y="2091928"/>
            <a:ext cx="12056252" cy="12247445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74FC1054-19DA-7797-D939-8C2E245C8B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82" y="6774337"/>
            <a:ext cx="3706955" cy="2472375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3DB9143-BEE4-EEF7-D74B-C5D5B5EF7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900" y="3385933"/>
            <a:ext cx="3706955" cy="2472375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BAF468BB-6566-BDB0-1846-148C045A95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95900" y="6774337"/>
            <a:ext cx="3706955" cy="24723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4BA5E070-75B5-1C01-5176-3018DCC17C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380" y="3385933"/>
            <a:ext cx="3706955" cy="2472375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375A780-2E22-203D-75EF-458568F246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29380" y="6774337"/>
            <a:ext cx="3706955" cy="2472375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17BAE75E-67A2-C08E-D599-AF2CE8D629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6498" y="3385933"/>
            <a:ext cx="3706955" cy="2472375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C355EFE4-6FF6-CF26-A21F-DF4255AB75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46498" y="6774337"/>
            <a:ext cx="3706955" cy="247237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71A710B-187C-F62E-AE84-BCBDDD14B6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782" y="3385933"/>
            <a:ext cx="3706955" cy="2472375"/>
          </a:xfrm>
          <a:prstGeom prst="rect">
            <a:avLst/>
          </a:prstGeom>
        </p:spPr>
      </p:pic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3" name="default_name"/>
          <p:cNvSpPr/>
          <p:nvPr/>
        </p:nvSpPr>
        <p:spPr>
          <a:xfrm>
            <a:off x="990600" y="2714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4" name="default_name"/>
          <p:cNvSpPr/>
          <p:nvPr/>
        </p:nvSpPr>
        <p:spPr>
          <a:xfrm>
            <a:off x="990600" y="6172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5295900" y="6172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9601200" y="6172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13906500" y="61722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5295900" y="2714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9601200" y="2714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13906500" y="271462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Text 8"/>
          <p:cNvSpPr/>
          <p:nvPr/>
        </p:nvSpPr>
        <p:spPr>
          <a:xfrm>
            <a:off x="1352550" y="38957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2" name="Text 9"/>
          <p:cNvSpPr/>
          <p:nvPr/>
        </p:nvSpPr>
        <p:spPr>
          <a:xfrm>
            <a:off x="1352550" y="72866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3" name="Text 10"/>
          <p:cNvSpPr/>
          <p:nvPr/>
        </p:nvSpPr>
        <p:spPr>
          <a:xfrm>
            <a:off x="5619750" y="72866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4" name="Text 11"/>
          <p:cNvSpPr/>
          <p:nvPr/>
        </p:nvSpPr>
        <p:spPr>
          <a:xfrm>
            <a:off x="9839325" y="72866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5" name="Text 12"/>
          <p:cNvSpPr/>
          <p:nvPr/>
        </p:nvSpPr>
        <p:spPr>
          <a:xfrm>
            <a:off x="14144625" y="72866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6" name="Text 13"/>
          <p:cNvSpPr/>
          <p:nvPr/>
        </p:nvSpPr>
        <p:spPr>
          <a:xfrm>
            <a:off x="5619750" y="38957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7" name="Text 14"/>
          <p:cNvSpPr/>
          <p:nvPr/>
        </p:nvSpPr>
        <p:spPr>
          <a:xfrm>
            <a:off x="9839325" y="38957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8" name="Text 15"/>
          <p:cNvSpPr/>
          <p:nvPr/>
        </p:nvSpPr>
        <p:spPr>
          <a:xfrm>
            <a:off x="14144625" y="3895725"/>
            <a:ext cx="32099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0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oup 208732822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265555"/>
            <a:ext cx="18288000" cy="8021445"/>
          </a:xfrm>
          <a:prstGeom prst="rect">
            <a:avLst/>
          </a:prstGeom>
        </p:spPr>
      </p:pic>
      <p:pic>
        <p:nvPicPr>
          <p:cNvPr id="3" name="Frame 208732831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29050" y="2771775"/>
            <a:ext cx="1933575" cy="466725"/>
          </a:xfrm>
          <a:prstGeom prst="rect">
            <a:avLst/>
          </a:prstGeom>
        </p:spPr>
      </p:pic>
      <p:pic>
        <p:nvPicPr>
          <p:cNvPr id="4" name="Frame 208732831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72925" y="2771775"/>
            <a:ext cx="1933575" cy="466725"/>
          </a:xfrm>
          <a:prstGeom prst="rect">
            <a:avLst/>
          </a:prstGeom>
        </p:spPr>
      </p:pic>
      <p:pic>
        <p:nvPicPr>
          <p:cNvPr id="5" name="Frame 208732831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29050" y="5143500"/>
            <a:ext cx="1933575" cy="466725"/>
          </a:xfrm>
          <a:prstGeom prst="rect">
            <a:avLst/>
          </a:prstGeom>
        </p:spPr>
      </p:pic>
      <p:pic>
        <p:nvPicPr>
          <p:cNvPr id="6" name="Frame 208732831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72925" y="5143500"/>
            <a:ext cx="1933575" cy="466725"/>
          </a:xfrm>
          <a:prstGeom prst="rect">
            <a:avLst/>
          </a:prstGeom>
        </p:spPr>
      </p:pic>
      <p:pic>
        <p:nvPicPr>
          <p:cNvPr id="7" name="Frame 2087328316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829050" y="7715250"/>
            <a:ext cx="1933575" cy="466725"/>
          </a:xfrm>
          <a:prstGeom prst="rect">
            <a:avLst/>
          </a:prstGeom>
        </p:spPr>
      </p:pic>
      <p:pic>
        <p:nvPicPr>
          <p:cNvPr id="8" name="Frame 2087328319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1972925" y="7715250"/>
            <a:ext cx="1933575" cy="466725"/>
          </a:xfrm>
          <a:prstGeom prst="rect">
            <a:avLst/>
          </a:prstGeom>
        </p:spPr>
      </p:pic>
      <p:pic>
        <p:nvPicPr>
          <p:cNvPr id="9" name="Group 2087328318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9650" y="5138031"/>
            <a:ext cx="2724150" cy="2133600"/>
          </a:xfrm>
          <a:prstGeom prst="rect">
            <a:avLst/>
          </a:prstGeom>
        </p:spPr>
      </p:pic>
      <p:pic>
        <p:nvPicPr>
          <p:cNvPr id="10" name="Group 208732832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53525" y="5138031"/>
            <a:ext cx="2724150" cy="2133600"/>
          </a:xfrm>
          <a:prstGeom prst="rect">
            <a:avLst/>
          </a:prstGeom>
        </p:spPr>
      </p:pic>
      <p:pic>
        <p:nvPicPr>
          <p:cNvPr id="11" name="Group 208732832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9650" y="2762250"/>
            <a:ext cx="2724150" cy="2133600"/>
          </a:xfrm>
          <a:prstGeom prst="rect">
            <a:avLst/>
          </a:prstGeom>
        </p:spPr>
      </p:pic>
      <p:pic>
        <p:nvPicPr>
          <p:cNvPr id="12" name="Group 208732832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53525" y="2762250"/>
            <a:ext cx="2724150" cy="2133600"/>
          </a:xfrm>
          <a:prstGeom prst="rect">
            <a:avLst/>
          </a:prstGeom>
        </p:spPr>
      </p:pic>
      <p:pic>
        <p:nvPicPr>
          <p:cNvPr id="13" name="Group 2087328319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009650" y="7704311"/>
            <a:ext cx="2724150" cy="2133600"/>
          </a:xfrm>
          <a:prstGeom prst="rect">
            <a:avLst/>
          </a:prstGeom>
        </p:spPr>
      </p:pic>
      <p:pic>
        <p:nvPicPr>
          <p:cNvPr id="14" name="Group 2087328323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153525" y="7704311"/>
            <a:ext cx="2724150" cy="2133600"/>
          </a:xfrm>
          <a:prstGeom prst="rect">
            <a:avLst/>
          </a:prstGeom>
        </p:spPr>
      </p:pic>
      <p:pic>
        <p:nvPicPr>
          <p:cNvPr id="15" name="Логотип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6" name="default_name"/>
          <p:cNvSpPr/>
          <p:nvPr/>
        </p:nvSpPr>
        <p:spPr>
          <a:xfrm>
            <a:off x="4062412" y="2838450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12206288" y="2838450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4062412" y="5210175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12206288" y="5210175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4062412" y="7781925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12206288" y="7781925"/>
            <a:ext cx="1485900" cy="333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2" name="Text 6"/>
          <p:cNvSpPr/>
          <p:nvPr/>
        </p:nvSpPr>
        <p:spPr>
          <a:xfrm>
            <a:off x="3876675" y="4352925"/>
            <a:ext cx="53149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3" name="Text 7"/>
          <p:cNvSpPr/>
          <p:nvPr/>
        </p:nvSpPr>
        <p:spPr>
          <a:xfrm>
            <a:off x="12020550" y="4352925"/>
            <a:ext cx="531495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4" name="Text 8"/>
          <p:cNvSpPr/>
          <p:nvPr/>
        </p:nvSpPr>
        <p:spPr>
          <a:xfrm>
            <a:off x="3876675" y="6715125"/>
            <a:ext cx="48768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5" name="Text 9"/>
          <p:cNvSpPr/>
          <p:nvPr/>
        </p:nvSpPr>
        <p:spPr>
          <a:xfrm>
            <a:off x="12020550" y="6715125"/>
            <a:ext cx="4876800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6" name="Text 10"/>
          <p:cNvSpPr/>
          <p:nvPr/>
        </p:nvSpPr>
        <p:spPr>
          <a:xfrm>
            <a:off x="3876675" y="9258300"/>
            <a:ext cx="46196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7" name="Text 11"/>
          <p:cNvSpPr/>
          <p:nvPr/>
        </p:nvSpPr>
        <p:spPr>
          <a:xfrm>
            <a:off x="12020550" y="9258300"/>
            <a:ext cx="46196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8" name="name_100"/>
          <p:cNvSpPr/>
          <p:nvPr/>
        </p:nvSpPr>
        <p:spPr>
          <a:xfrm>
            <a:off x="1190819" y="5580813"/>
            <a:ext cx="2584061" cy="10647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100%</a:t>
            </a:r>
            <a:endParaRPr lang="en-US" sz="7500" dirty="0"/>
          </a:p>
        </p:txBody>
      </p:sp>
      <p:sp>
        <p:nvSpPr>
          <p:cNvPr id="29" name="name_20"/>
          <p:cNvSpPr/>
          <p:nvPr/>
        </p:nvSpPr>
        <p:spPr>
          <a:xfrm>
            <a:off x="9763803" y="5580813"/>
            <a:ext cx="1687753" cy="1188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×20</a:t>
            </a:r>
            <a:endParaRPr lang="en-US" sz="7500" dirty="0"/>
          </a:p>
        </p:txBody>
      </p:sp>
      <p:sp>
        <p:nvSpPr>
          <p:cNvPr id="30" name="name_100"/>
          <p:cNvSpPr/>
          <p:nvPr/>
        </p:nvSpPr>
        <p:spPr>
          <a:xfrm>
            <a:off x="1190819" y="3237607"/>
            <a:ext cx="2584061" cy="103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100%</a:t>
            </a:r>
            <a:endParaRPr lang="en-US" sz="7500" dirty="0"/>
          </a:p>
        </p:txBody>
      </p:sp>
      <p:sp>
        <p:nvSpPr>
          <p:cNvPr id="31" name="name_15"/>
          <p:cNvSpPr/>
          <p:nvPr/>
        </p:nvSpPr>
        <p:spPr>
          <a:xfrm>
            <a:off x="9992661" y="3237607"/>
            <a:ext cx="1497028" cy="103623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15+</a:t>
            </a:r>
            <a:endParaRPr lang="en-US" sz="7500" dirty="0"/>
          </a:p>
        </p:txBody>
      </p:sp>
      <p:sp>
        <p:nvSpPr>
          <p:cNvPr id="32" name="name_100"/>
          <p:cNvSpPr/>
          <p:nvPr/>
        </p:nvSpPr>
        <p:spPr>
          <a:xfrm>
            <a:off x="1190819" y="8095524"/>
            <a:ext cx="2584061" cy="10742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100%</a:t>
            </a:r>
            <a:endParaRPr lang="en-US" sz="7500" dirty="0"/>
          </a:p>
        </p:txBody>
      </p:sp>
      <p:sp>
        <p:nvSpPr>
          <p:cNvPr id="33" name="name_3"/>
          <p:cNvSpPr/>
          <p:nvPr/>
        </p:nvSpPr>
        <p:spPr>
          <a:xfrm>
            <a:off x="10049875" y="8095524"/>
            <a:ext cx="1096547" cy="118834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3+</a:t>
            </a:r>
            <a:endParaRPr lang="en-US" sz="7500" dirty="0"/>
          </a:p>
        </p:txBody>
      </p:sp>
      <p:sp>
        <p:nvSpPr>
          <p:cNvPr id="34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5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8604"/>
          <p:cNvSpPr/>
          <p:nvPr/>
        </p:nvSpPr>
        <p:spPr>
          <a:xfrm>
            <a:off x="1362075" y="9153525"/>
            <a:ext cx="2466975" cy="333375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4" name="Rectangle 38603"/>
          <p:cNvSpPr/>
          <p:nvPr/>
        </p:nvSpPr>
        <p:spPr>
          <a:xfrm>
            <a:off x="1343025" y="7000875"/>
            <a:ext cx="3562350" cy="333375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7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28700" y="6953250"/>
            <a:ext cx="47625" cy="1447800"/>
          </a:xfrm>
          <a:prstGeom prst="rect">
            <a:avLst/>
          </a:prstGeom>
        </p:spPr>
      </p:pic>
      <p:pic>
        <p:nvPicPr>
          <p:cNvPr id="8" name="Line 41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28700" y="8991600"/>
            <a:ext cx="47625" cy="952500"/>
          </a:xfrm>
          <a:prstGeom prst="rect">
            <a:avLst/>
          </a:prstGeom>
        </p:spPr>
      </p:pic>
      <p:pic>
        <p:nvPicPr>
          <p:cNvPr id="9" name="Line 2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057007" y="2888679"/>
            <a:ext cx="9525" cy="3038475"/>
          </a:xfrm>
          <a:prstGeom prst="rect">
            <a:avLst/>
          </a:prstGeom>
        </p:spPr>
      </p:pic>
      <p:pic>
        <p:nvPicPr>
          <p:cNvPr id="10" name="Line 31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1772007" y="2378571"/>
            <a:ext cx="9525" cy="3038475"/>
          </a:xfrm>
          <a:prstGeom prst="rect">
            <a:avLst/>
          </a:prstGeom>
        </p:spPr>
      </p:pic>
      <p:pic>
        <p:nvPicPr>
          <p:cNvPr id="11" name="Line 28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3199507" y="2888679"/>
            <a:ext cx="9525" cy="3038475"/>
          </a:xfrm>
          <a:prstGeom prst="rect">
            <a:avLst/>
          </a:prstGeom>
        </p:spPr>
      </p:pic>
      <p:pic>
        <p:nvPicPr>
          <p:cNvPr id="12" name="Line 32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8914507" y="2888679"/>
            <a:ext cx="9525" cy="3038475"/>
          </a:xfrm>
          <a:prstGeom prst="rect">
            <a:avLst/>
          </a:prstGeom>
        </p:spPr>
      </p:pic>
      <p:pic>
        <p:nvPicPr>
          <p:cNvPr id="13" name="Line 26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5104507" y="2888679"/>
            <a:ext cx="9525" cy="3038475"/>
          </a:xfrm>
          <a:prstGeom prst="rect">
            <a:avLst/>
          </a:prstGeom>
        </p:spPr>
      </p:pic>
      <p:pic>
        <p:nvPicPr>
          <p:cNvPr id="14" name="Line 3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0819507" y="2888679"/>
            <a:ext cx="9525" cy="3038475"/>
          </a:xfrm>
          <a:prstGeom prst="rect">
            <a:avLst/>
          </a:prstGeom>
        </p:spPr>
      </p:pic>
      <p:pic>
        <p:nvPicPr>
          <p:cNvPr id="15" name="Line 29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247007" y="2888679"/>
            <a:ext cx="9525" cy="3038475"/>
          </a:xfrm>
          <a:prstGeom prst="rect">
            <a:avLst/>
          </a:prstGeom>
        </p:spPr>
      </p:pic>
      <p:pic>
        <p:nvPicPr>
          <p:cNvPr id="16" name="Line 34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962007" y="2888679"/>
            <a:ext cx="9525" cy="3038475"/>
          </a:xfrm>
          <a:prstGeom prst="rect">
            <a:avLst/>
          </a:prstGeom>
        </p:spPr>
      </p:pic>
      <p:pic>
        <p:nvPicPr>
          <p:cNvPr id="17" name="Line 27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152007" y="2888679"/>
            <a:ext cx="9525" cy="3038475"/>
          </a:xfrm>
          <a:prstGeom prst="rect">
            <a:avLst/>
          </a:prstGeom>
        </p:spPr>
      </p:pic>
      <p:pic>
        <p:nvPicPr>
          <p:cNvPr id="18" name="Line 35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67007" y="2888679"/>
            <a:ext cx="9525" cy="3038475"/>
          </a:xfrm>
          <a:prstGeom prst="rect">
            <a:avLst/>
          </a:prstGeom>
        </p:spPr>
      </p:pic>
      <p:pic>
        <p:nvPicPr>
          <p:cNvPr id="19" name="Line 30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94507" y="2888679"/>
            <a:ext cx="9525" cy="3038475"/>
          </a:xfrm>
          <a:prstGeom prst="rect">
            <a:avLst/>
          </a:prstGeom>
        </p:spPr>
      </p:pic>
      <p:pic>
        <p:nvPicPr>
          <p:cNvPr id="20" name="Line 37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0598" y="3568796"/>
            <a:ext cx="11220452" cy="11488"/>
          </a:xfrm>
          <a:prstGeom prst="rect">
            <a:avLst/>
          </a:prstGeom>
        </p:spPr>
      </p:pic>
      <p:pic>
        <p:nvPicPr>
          <p:cNvPr id="21" name="Line 38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0598" y="4166267"/>
            <a:ext cx="11220452" cy="11488"/>
          </a:xfrm>
          <a:prstGeom prst="rect">
            <a:avLst/>
          </a:prstGeom>
        </p:spPr>
      </p:pic>
      <p:pic>
        <p:nvPicPr>
          <p:cNvPr id="22" name="Line 3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0598" y="4763737"/>
            <a:ext cx="11220452" cy="11488"/>
          </a:xfrm>
          <a:prstGeom prst="rect">
            <a:avLst/>
          </a:prstGeom>
        </p:spPr>
      </p:pic>
      <p:pic>
        <p:nvPicPr>
          <p:cNvPr id="23" name="Line 4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90598" y="5361208"/>
            <a:ext cx="11220452" cy="11488"/>
          </a:xfrm>
          <a:prstGeom prst="rect">
            <a:avLst/>
          </a:prstGeom>
        </p:spPr>
      </p:pic>
      <p:pic>
        <p:nvPicPr>
          <p:cNvPr id="24" name="Line 36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09507" y="2888679"/>
            <a:ext cx="9525" cy="3038475"/>
          </a:xfrm>
          <a:prstGeom prst="rect">
            <a:avLst/>
          </a:prstGeom>
        </p:spPr>
      </p:pic>
      <p:pic>
        <p:nvPicPr>
          <p:cNvPr id="25" name="Vector 920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944234" y="2839724"/>
            <a:ext cx="11406193" cy="3330104"/>
          </a:xfrm>
          <a:prstGeom prst="rect">
            <a:avLst/>
          </a:prstGeom>
        </p:spPr>
      </p:pic>
      <p:pic>
        <p:nvPicPr>
          <p:cNvPr id="26" name="Group 2087328295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12854250" y="3209413"/>
            <a:ext cx="5433750" cy="7077587"/>
          </a:xfrm>
          <a:prstGeom prst="rect">
            <a:avLst/>
          </a:prstGeom>
        </p:spPr>
      </p:pic>
      <p:pic>
        <p:nvPicPr>
          <p:cNvPr id="27" name="Логотип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28" name="Text 2"/>
          <p:cNvSpPr/>
          <p:nvPr/>
        </p:nvSpPr>
        <p:spPr>
          <a:xfrm>
            <a:off x="1419225" y="6953250"/>
            <a:ext cx="11258550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
и международному сотрудничеству.
</a:t>
            </a: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 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0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603"/>
          <p:cNvSpPr/>
          <p:nvPr/>
        </p:nvSpPr>
        <p:spPr>
          <a:xfrm>
            <a:off x="8010525" y="8058150"/>
            <a:ext cx="2428875" cy="333375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5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45294" y="6881803"/>
            <a:ext cx="47625" cy="1866900"/>
          </a:xfrm>
          <a:prstGeom prst="rect">
            <a:avLst/>
          </a:prstGeom>
        </p:spPr>
      </p:pic>
      <p:pic>
        <p:nvPicPr>
          <p:cNvPr id="6" name="Group 2087328223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2845342" y="2453720"/>
            <a:ext cx="5442658" cy="7753796"/>
          </a:xfrm>
          <a:prstGeom prst="rect">
            <a:avLst/>
          </a:prstGeom>
        </p:spPr>
      </p:pic>
      <p:pic>
        <p:nvPicPr>
          <p:cNvPr id="7" name="Line 2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6057007" y="2905925"/>
            <a:ext cx="9525" cy="3038475"/>
          </a:xfrm>
          <a:prstGeom prst="rect">
            <a:avLst/>
          </a:prstGeom>
        </p:spPr>
      </p:pic>
      <p:pic>
        <p:nvPicPr>
          <p:cNvPr id="8" name="Line 31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1772007" y="2378571"/>
            <a:ext cx="9525" cy="3038475"/>
          </a:xfrm>
          <a:prstGeom prst="rect">
            <a:avLst/>
          </a:prstGeom>
        </p:spPr>
      </p:pic>
      <p:pic>
        <p:nvPicPr>
          <p:cNvPr id="9" name="Line 28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3199507" y="2905925"/>
            <a:ext cx="9525" cy="3038475"/>
          </a:xfrm>
          <a:prstGeom prst="rect">
            <a:avLst/>
          </a:prstGeom>
        </p:spPr>
      </p:pic>
      <p:pic>
        <p:nvPicPr>
          <p:cNvPr id="10" name="Line 32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8914507" y="2905925"/>
            <a:ext cx="9525" cy="3038475"/>
          </a:xfrm>
          <a:prstGeom prst="rect">
            <a:avLst/>
          </a:prstGeom>
        </p:spPr>
      </p:pic>
      <p:pic>
        <p:nvPicPr>
          <p:cNvPr id="11" name="Line 2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104507" y="2905925"/>
            <a:ext cx="9525" cy="3038475"/>
          </a:xfrm>
          <a:prstGeom prst="rect">
            <a:avLst/>
          </a:prstGeom>
        </p:spPr>
      </p:pic>
      <p:pic>
        <p:nvPicPr>
          <p:cNvPr id="12" name="Line 33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0819507" y="2905925"/>
            <a:ext cx="9525" cy="3038475"/>
          </a:xfrm>
          <a:prstGeom prst="rect">
            <a:avLst/>
          </a:prstGeom>
        </p:spPr>
      </p:pic>
      <p:pic>
        <p:nvPicPr>
          <p:cNvPr id="13" name="Line 29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247007" y="2905925"/>
            <a:ext cx="9525" cy="3038475"/>
          </a:xfrm>
          <a:prstGeom prst="rect">
            <a:avLst/>
          </a:prstGeom>
        </p:spPr>
      </p:pic>
      <p:pic>
        <p:nvPicPr>
          <p:cNvPr id="14" name="Line 34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962007" y="2905925"/>
            <a:ext cx="9525" cy="3038475"/>
          </a:xfrm>
          <a:prstGeom prst="rect">
            <a:avLst/>
          </a:prstGeom>
        </p:spPr>
      </p:pic>
      <p:pic>
        <p:nvPicPr>
          <p:cNvPr id="15" name="Line 27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152007" y="2905925"/>
            <a:ext cx="9525" cy="3038475"/>
          </a:xfrm>
          <a:prstGeom prst="rect">
            <a:avLst/>
          </a:prstGeom>
        </p:spPr>
      </p:pic>
      <p:pic>
        <p:nvPicPr>
          <p:cNvPr id="16" name="Line 35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867007" y="2905925"/>
            <a:ext cx="9525" cy="3038475"/>
          </a:xfrm>
          <a:prstGeom prst="rect">
            <a:avLst/>
          </a:prstGeom>
        </p:spPr>
      </p:pic>
      <p:pic>
        <p:nvPicPr>
          <p:cNvPr id="17" name="Line 30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94507" y="2905925"/>
            <a:ext cx="9525" cy="3038475"/>
          </a:xfrm>
          <a:prstGeom prst="rect">
            <a:avLst/>
          </a:prstGeom>
        </p:spPr>
      </p:pic>
      <p:pic>
        <p:nvPicPr>
          <p:cNvPr id="18" name="Line 37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598" y="3586042"/>
            <a:ext cx="11220452" cy="11488"/>
          </a:xfrm>
          <a:prstGeom prst="rect">
            <a:avLst/>
          </a:prstGeom>
        </p:spPr>
      </p:pic>
      <p:pic>
        <p:nvPicPr>
          <p:cNvPr id="19" name="Line 38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598" y="4183512"/>
            <a:ext cx="11220452" cy="11488"/>
          </a:xfrm>
          <a:prstGeom prst="rect">
            <a:avLst/>
          </a:prstGeom>
        </p:spPr>
      </p:pic>
      <p:pic>
        <p:nvPicPr>
          <p:cNvPr id="20" name="Line 39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598" y="4780983"/>
            <a:ext cx="11220452" cy="11488"/>
          </a:xfrm>
          <a:prstGeom prst="rect">
            <a:avLst/>
          </a:prstGeom>
        </p:spPr>
      </p:pic>
      <p:pic>
        <p:nvPicPr>
          <p:cNvPr id="21" name="Line 4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90598" y="5378453"/>
            <a:ext cx="11220452" cy="11488"/>
          </a:xfrm>
          <a:prstGeom prst="rect">
            <a:avLst/>
          </a:prstGeom>
        </p:spPr>
      </p:pic>
      <p:pic>
        <p:nvPicPr>
          <p:cNvPr id="22" name="Line 36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7009507" y="2905925"/>
            <a:ext cx="9525" cy="3038475"/>
          </a:xfrm>
          <a:prstGeom prst="rect">
            <a:avLst/>
          </a:prstGeom>
        </p:spPr>
      </p:pic>
      <p:pic>
        <p:nvPicPr>
          <p:cNvPr id="23" name="Vector 920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944229" y="3077152"/>
            <a:ext cx="11406199" cy="3290897"/>
          </a:xfrm>
          <a:prstGeom prst="rect">
            <a:avLst/>
          </a:prstGeom>
        </p:spPr>
      </p:pic>
      <p:pic>
        <p:nvPicPr>
          <p:cNvPr id="24" name="Логотип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25" name="Text 1"/>
          <p:cNvSpPr/>
          <p:nvPr/>
        </p:nvSpPr>
        <p:spPr>
          <a:xfrm>
            <a:off x="1304925" y="6934200"/>
            <a:ext cx="10925175" cy="1990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</a:t>
            </a: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 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26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7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10525" y="1383086"/>
            <a:ext cx="2266950" cy="2266950"/>
          </a:xfrm>
          <a:prstGeom prst="rect">
            <a:avLst/>
          </a:prstGeom>
        </p:spPr>
      </p:pic>
      <p:pic>
        <p:nvPicPr>
          <p:cNvPr id="6" name="Vector 81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81575" y="6572592"/>
            <a:ext cx="8324850" cy="66675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7189972" y="7034064"/>
            <a:ext cx="390805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Подзаголовок</a:t>
            </a:r>
            <a:endParaRPr lang="en-US" sz="4500" dirty="0"/>
          </a:p>
        </p:txBody>
      </p:sp>
      <p:sp>
        <p:nvSpPr>
          <p:cNvPr id="8" name="default_name"/>
          <p:cNvSpPr/>
          <p:nvPr/>
        </p:nvSpPr>
        <p:spPr>
          <a:xfrm>
            <a:off x="5146756" y="4727654"/>
            <a:ext cx="7994489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0092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10092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DA57D91-F6E8-178F-8FA3-1A8C9F06C3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331261" y="0"/>
            <a:ext cx="2001209" cy="10287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3EA69ED-3FA7-7268-948E-AF959C19E2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2833" y="0"/>
            <a:ext cx="2001209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54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983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7725" y="3076575"/>
            <a:ext cx="8429625" cy="3257550"/>
          </a:xfrm>
          <a:prstGeom prst="rect">
            <a:avLst/>
          </a:prstGeom>
        </p:spPr>
      </p:pic>
      <p:pic>
        <p:nvPicPr>
          <p:cNvPr id="5" name="Group 208732983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58325" y="3076575"/>
            <a:ext cx="8429625" cy="3257550"/>
          </a:xfrm>
          <a:prstGeom prst="rect">
            <a:avLst/>
          </a:prstGeom>
        </p:spPr>
      </p:pic>
      <p:pic>
        <p:nvPicPr>
          <p:cNvPr id="6" name="Group 208732983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47725" y="6505575"/>
            <a:ext cx="8429625" cy="3257550"/>
          </a:xfrm>
          <a:prstGeom prst="rect">
            <a:avLst/>
          </a:prstGeom>
        </p:spPr>
      </p:pic>
      <p:pic>
        <p:nvPicPr>
          <p:cNvPr id="7" name="Group 208732983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458325" y="6505575"/>
            <a:ext cx="8429625" cy="3257550"/>
          </a:xfrm>
          <a:prstGeom prst="rect">
            <a:avLst/>
          </a:prstGeom>
        </p:spPr>
      </p:pic>
      <p:pic>
        <p:nvPicPr>
          <p:cNvPr id="8" name="Логотип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9" name="Text 0"/>
          <p:cNvSpPr/>
          <p:nvPr/>
        </p:nvSpPr>
        <p:spPr>
          <a:xfrm>
            <a:off x="2070848" y="3470430"/>
            <a:ext cx="6391275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
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
устойчивую образовательную среду, объединяющую традиции и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,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образовательную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среду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.</a:t>
            </a:r>
            <a:endParaRPr lang="en-US" sz="2250" dirty="0"/>
          </a:p>
        </p:txBody>
      </p:sp>
      <p:sp>
        <p:nvSpPr>
          <p:cNvPr id="10" name="name_1"/>
          <p:cNvSpPr/>
          <p:nvPr/>
        </p:nvSpPr>
        <p:spPr>
          <a:xfrm>
            <a:off x="1441810" y="3169593"/>
            <a:ext cx="3524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1.</a:t>
            </a:r>
            <a:endParaRPr lang="en-US" sz="4026" dirty="0"/>
          </a:p>
        </p:txBody>
      </p:sp>
      <p:sp>
        <p:nvSpPr>
          <p:cNvPr id="11" name="Text 2"/>
          <p:cNvSpPr/>
          <p:nvPr/>
        </p:nvSpPr>
        <p:spPr>
          <a:xfrm>
            <a:off x="10681448" y="3470430"/>
            <a:ext cx="6391275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
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
устойчивую образовательную среду, объединяющую традиции и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,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образовательную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среду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.</a:t>
            </a:r>
            <a:endParaRPr lang="en-US" sz="2250" dirty="0"/>
          </a:p>
        </p:txBody>
      </p:sp>
      <p:sp>
        <p:nvSpPr>
          <p:cNvPr id="12" name="name_3"/>
          <p:cNvSpPr/>
          <p:nvPr/>
        </p:nvSpPr>
        <p:spPr>
          <a:xfrm>
            <a:off x="10052410" y="3169593"/>
            <a:ext cx="43815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3.</a:t>
            </a:r>
            <a:endParaRPr lang="en-US" sz="4026" dirty="0"/>
          </a:p>
        </p:txBody>
      </p:sp>
      <p:sp>
        <p:nvSpPr>
          <p:cNvPr id="13" name="Text 4"/>
          <p:cNvSpPr/>
          <p:nvPr/>
        </p:nvSpPr>
        <p:spPr>
          <a:xfrm>
            <a:off x="2070848" y="6899430"/>
            <a:ext cx="6391275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
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
устойчивую образовательную среду, объединяющую традиции и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,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образовательную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среду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.</a:t>
            </a:r>
            <a:endParaRPr lang="en-US" sz="2250" dirty="0"/>
          </a:p>
        </p:txBody>
      </p:sp>
      <p:sp>
        <p:nvSpPr>
          <p:cNvPr id="14" name="name_2"/>
          <p:cNvSpPr/>
          <p:nvPr/>
        </p:nvSpPr>
        <p:spPr>
          <a:xfrm>
            <a:off x="1441810" y="6598593"/>
            <a:ext cx="4286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2.</a:t>
            </a:r>
            <a:endParaRPr lang="en-US" sz="4026" dirty="0"/>
          </a:p>
        </p:txBody>
      </p:sp>
      <p:sp>
        <p:nvSpPr>
          <p:cNvPr id="15" name="Text 6"/>
          <p:cNvSpPr/>
          <p:nvPr/>
        </p:nvSpPr>
        <p:spPr>
          <a:xfrm>
            <a:off x="10681448" y="6899430"/>
            <a:ext cx="6391275" cy="2381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
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
устойчивую образовательную среду, объединяющую традиции и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,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образовательную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среду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и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</a:t>
            </a:r>
            <a:r>
              <a:rPr lang="en-US" sz="2250" dirty="0" err="1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подходы</a:t>
            </a:r>
            <a:r>
              <a:rPr lang="ru-RU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.</a:t>
            </a:r>
            <a:endParaRPr lang="en-US" sz="2250" dirty="0"/>
          </a:p>
        </p:txBody>
      </p:sp>
      <p:sp>
        <p:nvSpPr>
          <p:cNvPr id="16" name="name_4"/>
          <p:cNvSpPr/>
          <p:nvPr/>
        </p:nvSpPr>
        <p:spPr>
          <a:xfrm>
            <a:off x="10052410" y="6598593"/>
            <a:ext cx="43815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027343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4.</a:t>
            </a:r>
            <a:endParaRPr lang="en-US" sz="4026" dirty="0"/>
          </a:p>
        </p:txBody>
      </p:sp>
      <p:sp>
        <p:nvSpPr>
          <p:cNvPr id="17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8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859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542925" y="2852886"/>
            <a:ext cx="8543925" cy="6753225"/>
          </a:xfrm>
          <a:prstGeom prst="rect">
            <a:avLst/>
          </a:prstGeom>
        </p:spPr>
      </p:pic>
      <p:pic>
        <p:nvPicPr>
          <p:cNvPr id="5" name="Mask group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687660" y="2853803"/>
            <a:ext cx="8401050" cy="6619875"/>
          </a:xfrm>
          <a:prstGeom prst="rect">
            <a:avLst/>
          </a:prstGeom>
        </p:spPr>
      </p:pic>
      <p:sp>
        <p:nvSpPr>
          <p:cNvPr id="6" name="Ellipse 1446"/>
          <p:cNvSpPr/>
          <p:nvPr/>
        </p:nvSpPr>
        <p:spPr>
          <a:xfrm>
            <a:off x="15919796" y="338505"/>
            <a:ext cx="1943100" cy="1924050"/>
          </a:xfrm>
          <a:prstGeom prst="ellipse">
            <a:avLst/>
          </a:prstGeom>
          <a:solidFill>
            <a:srgbClr val="FEFEFE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7" name="Rectangle 38613"/>
          <p:cNvSpPr/>
          <p:nvPr/>
        </p:nvSpPr>
        <p:spPr>
          <a:xfrm>
            <a:off x="10363200" y="2852886"/>
            <a:ext cx="7219950" cy="6619875"/>
          </a:xfrm>
          <a:prstGeom prst="roundRect">
            <a:avLst>
              <a:gd name="adj" fmla="val 4317"/>
            </a:avLst>
          </a:prstGeom>
          <a:solidFill>
            <a:srgbClr val="E6F3FF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8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9" name="default_name"/>
          <p:cNvSpPr/>
          <p:nvPr/>
        </p:nvSpPr>
        <p:spPr>
          <a:xfrm>
            <a:off x="994618" y="3412331"/>
            <a:ext cx="20764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Подзаголовок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995735" y="4090987"/>
            <a:ext cx="6591300" cy="43434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Университет формирует устойчивую образовательную среду, объединяющую традиции и современные подходы. Университет формирует устойчивую образовательную среду, объединяющую традиции и современные подходы. 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2849225" y="5791200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sp>
        <p:nvSpPr>
          <p:cNvPr id="1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5622429" cy="10287000"/>
          </a:xfrm>
          <a:prstGeom prst="rect">
            <a:avLst/>
          </a:prstGeom>
        </p:spPr>
      </p:pic>
      <p:pic>
        <p:nvPicPr>
          <p:cNvPr id="3" name="Ellipse 144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9791402" y="2660005"/>
            <a:ext cx="8496598" cy="7626995"/>
          </a:xfrm>
          <a:prstGeom prst="rect">
            <a:avLst/>
          </a:prstGeom>
        </p:spPr>
      </p:pic>
      <p:pic>
        <p:nvPicPr>
          <p:cNvPr id="4" name="Ellipse 143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0" y="0"/>
            <a:ext cx="12618721" cy="3808093"/>
          </a:xfrm>
          <a:prstGeom prst="rect">
            <a:avLst/>
          </a:prstGeom>
        </p:spPr>
      </p:pic>
      <p:pic>
        <p:nvPicPr>
          <p:cNvPr id="5" name="Ellipse 143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669030" y="6478907"/>
            <a:ext cx="14618970" cy="3808093"/>
          </a:xfrm>
          <a:prstGeom prst="rect">
            <a:avLst/>
          </a:prstGeom>
        </p:spPr>
      </p:pic>
      <p:pic>
        <p:nvPicPr>
          <p:cNvPr id="6" name="Group 208732829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85184" y="3354065"/>
            <a:ext cx="5148947" cy="2688775"/>
          </a:xfrm>
          <a:prstGeom prst="rect">
            <a:avLst/>
          </a:prstGeom>
        </p:spPr>
      </p:pic>
      <p:pic>
        <p:nvPicPr>
          <p:cNvPr id="7" name="Group 2087328298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85195" y="6411585"/>
            <a:ext cx="5148937" cy="2679274"/>
          </a:xfrm>
          <a:prstGeom prst="rect">
            <a:avLst/>
          </a:prstGeom>
        </p:spPr>
      </p:pic>
      <p:pic>
        <p:nvPicPr>
          <p:cNvPr id="8" name="Group 2087328296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490671" y="6411567"/>
            <a:ext cx="5196535" cy="2679292"/>
          </a:xfrm>
          <a:prstGeom prst="rect">
            <a:avLst/>
          </a:prstGeom>
        </p:spPr>
      </p:pic>
      <p:pic>
        <p:nvPicPr>
          <p:cNvPr id="9" name="Group 2087328297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490661" y="3354051"/>
            <a:ext cx="5196546" cy="2688789"/>
          </a:xfrm>
          <a:prstGeom prst="rect">
            <a:avLst/>
          </a:prstGeom>
        </p:spPr>
      </p:pic>
      <p:pic>
        <p:nvPicPr>
          <p:cNvPr id="10" name="lens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4905375" y="3362325"/>
            <a:ext cx="1219200" cy="1219200"/>
          </a:xfrm>
          <a:prstGeom prst="rect">
            <a:avLst/>
          </a:prstGeom>
        </p:spPr>
      </p:pic>
      <p:pic>
        <p:nvPicPr>
          <p:cNvPr id="11" name="messages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10439400" y="3343275"/>
            <a:ext cx="1219200" cy="1219200"/>
          </a:xfrm>
          <a:prstGeom prst="rect">
            <a:avLst/>
          </a:prstGeom>
        </p:spPr>
      </p:pic>
      <p:pic>
        <p:nvPicPr>
          <p:cNvPr id="12" name="document copy" descr="preencoded.png"/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10458450" y="6419850"/>
            <a:ext cx="1219200" cy="1219200"/>
          </a:xfrm>
          <a:prstGeom prst="rect">
            <a:avLst/>
          </a:prstGeom>
        </p:spPr>
      </p:pic>
      <p:pic>
        <p:nvPicPr>
          <p:cNvPr id="13" name="calc" descr="preencoded.png"/>
          <p:cNvPicPr>
            <a:picLocks noChangeAspect="1"/>
          </p:cNvPicPr>
          <p:nvPr/>
        </p:nvPicPr>
        <p:blipFill>
          <a:blip r:embed="rId16"/>
          <a:srcRect/>
          <a:stretch/>
        </p:blipFill>
        <p:spPr>
          <a:xfrm>
            <a:off x="4905375" y="6438900"/>
            <a:ext cx="1219200" cy="1219200"/>
          </a:xfrm>
          <a:prstGeom prst="rect">
            <a:avLst/>
          </a:prstGeom>
        </p:spPr>
      </p:pic>
      <p:pic>
        <p:nvPicPr>
          <p:cNvPr id="14" name="Group 2087329835" descr="preencoded.png"/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12505879" y="3491378"/>
            <a:ext cx="4933950" cy="4962525"/>
          </a:xfrm>
          <a:prstGeom prst="rect">
            <a:avLst/>
          </a:prstGeom>
        </p:spPr>
      </p:pic>
      <p:pic>
        <p:nvPicPr>
          <p:cNvPr id="15" name="Логотип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6" name="I"/>
          <p:cNvSpPr/>
          <p:nvPr/>
        </p:nvSpPr>
        <p:spPr>
          <a:xfrm>
            <a:off x="1181100" y="3543300"/>
            <a:ext cx="3744361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Заголовок I</a:t>
            </a:r>
            <a:endParaRPr lang="en-US" sz="2250" dirty="0"/>
          </a:p>
        </p:txBody>
      </p:sp>
      <p:sp>
        <p:nvSpPr>
          <p:cNvPr id="17" name="II"/>
          <p:cNvSpPr/>
          <p:nvPr/>
        </p:nvSpPr>
        <p:spPr>
          <a:xfrm>
            <a:off x="1190625" y="6600825"/>
            <a:ext cx="17811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Заголовок II</a:t>
            </a:r>
            <a:endParaRPr lang="en-US" sz="2250" dirty="0"/>
          </a:p>
        </p:txBody>
      </p:sp>
      <p:sp>
        <p:nvSpPr>
          <p:cNvPr id="18" name="IV"/>
          <p:cNvSpPr/>
          <p:nvPr/>
        </p:nvSpPr>
        <p:spPr>
          <a:xfrm>
            <a:off x="6648450" y="6600825"/>
            <a:ext cx="18669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Заголовок IV</a:t>
            </a:r>
            <a:endParaRPr lang="en-US" sz="2250" dirty="0"/>
          </a:p>
        </p:txBody>
      </p:sp>
      <p:sp>
        <p:nvSpPr>
          <p:cNvPr id="19" name="III"/>
          <p:cNvSpPr/>
          <p:nvPr/>
        </p:nvSpPr>
        <p:spPr>
          <a:xfrm>
            <a:off x="6686550" y="3543300"/>
            <a:ext cx="3989741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Заголовок III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14468810" y="5713419"/>
            <a:ext cx="1008851" cy="5144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243" dirty="0">
                <a:solidFill>
                  <a:srgbClr val="FFFFFF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РГГУ</a:t>
            </a:r>
            <a:endParaRPr lang="en-US" sz="3243" dirty="0"/>
          </a:p>
        </p:txBody>
      </p:sp>
      <p:sp>
        <p:nvSpPr>
          <p:cNvPr id="21" name="1"/>
          <p:cNvSpPr/>
          <p:nvPr/>
        </p:nvSpPr>
        <p:spPr>
          <a:xfrm>
            <a:off x="14602439" y="3858951"/>
            <a:ext cx="732857" cy="676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274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 1</a:t>
            </a:r>
            <a:endParaRPr lang="en-US" sz="4274" dirty="0"/>
          </a:p>
        </p:txBody>
      </p:sp>
      <p:sp>
        <p:nvSpPr>
          <p:cNvPr id="22" name="2"/>
          <p:cNvSpPr/>
          <p:nvPr/>
        </p:nvSpPr>
        <p:spPr>
          <a:xfrm>
            <a:off x="16315148" y="5771494"/>
            <a:ext cx="808995" cy="676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274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 2</a:t>
            </a:r>
            <a:endParaRPr lang="en-US" sz="4274" dirty="0"/>
          </a:p>
        </p:txBody>
      </p:sp>
      <p:sp>
        <p:nvSpPr>
          <p:cNvPr id="23" name="3"/>
          <p:cNvSpPr/>
          <p:nvPr/>
        </p:nvSpPr>
        <p:spPr>
          <a:xfrm>
            <a:off x="14548347" y="7458075"/>
            <a:ext cx="828030" cy="676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274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 3</a:t>
            </a:r>
            <a:endParaRPr lang="en-US" sz="4274" dirty="0"/>
          </a:p>
        </p:txBody>
      </p:sp>
      <p:sp>
        <p:nvSpPr>
          <p:cNvPr id="24" name="4"/>
          <p:cNvSpPr/>
          <p:nvPr/>
        </p:nvSpPr>
        <p:spPr>
          <a:xfrm>
            <a:off x="12874191" y="5771494"/>
            <a:ext cx="818513" cy="6763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274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З 4</a:t>
            </a:r>
            <a:endParaRPr lang="en-US" sz="4274" dirty="0"/>
          </a:p>
        </p:txBody>
      </p:sp>
      <p:sp>
        <p:nvSpPr>
          <p:cNvPr id="25" name="Text 9"/>
          <p:cNvSpPr/>
          <p:nvPr/>
        </p:nvSpPr>
        <p:spPr>
          <a:xfrm>
            <a:off x="6667500" y="7848600"/>
            <a:ext cx="49625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26" name="Text 10"/>
          <p:cNvSpPr/>
          <p:nvPr/>
        </p:nvSpPr>
        <p:spPr>
          <a:xfrm>
            <a:off x="6667500" y="4848225"/>
            <a:ext cx="48672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27" name="Text 11"/>
          <p:cNvSpPr/>
          <p:nvPr/>
        </p:nvSpPr>
        <p:spPr>
          <a:xfrm>
            <a:off x="1181100" y="4848225"/>
            <a:ext cx="49625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и композиции читаемый текст мешает сосредоточиться.</a:t>
            </a:r>
            <a:br>
              <a:rPr dirty="0"/>
            </a:br>
            <a:endParaRPr lang="en-US" sz="2250" dirty="0"/>
          </a:p>
        </p:txBody>
      </p:sp>
      <p:sp>
        <p:nvSpPr>
          <p:cNvPr id="28" name="Text 12"/>
          <p:cNvSpPr/>
          <p:nvPr/>
        </p:nvSpPr>
        <p:spPr>
          <a:xfrm>
            <a:off x="1181100" y="7848600"/>
            <a:ext cx="496252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 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29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30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CF381A6-914D-8854-4CFA-70ADC9A828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" y="2691020"/>
            <a:ext cx="12344400" cy="12540163"/>
          </a:xfrm>
          <a:prstGeom prst="rect">
            <a:avLst/>
          </a:prstGeom>
        </p:spPr>
      </p:pic>
      <p:pic>
        <p:nvPicPr>
          <p:cNvPr id="4" name="document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3837" y="6202487"/>
            <a:ext cx="1485133" cy="1485133"/>
          </a:xfrm>
          <a:prstGeom prst="rect">
            <a:avLst/>
          </a:prstGeom>
        </p:spPr>
      </p:pic>
      <p:pic>
        <p:nvPicPr>
          <p:cNvPr id="5" name="locked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286875" y="3629025"/>
            <a:ext cx="1485900" cy="1485900"/>
          </a:xfrm>
          <a:prstGeom prst="rect">
            <a:avLst/>
          </a:prstGeom>
        </p:spPr>
      </p:pic>
      <p:pic>
        <p:nvPicPr>
          <p:cNvPr id="6" name="done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344025" y="6307262"/>
            <a:ext cx="1457325" cy="1457325"/>
          </a:xfrm>
          <a:prstGeom prst="rect">
            <a:avLst/>
          </a:prstGeom>
        </p:spPr>
      </p:pic>
      <p:sp>
        <p:nvSpPr>
          <p:cNvPr id="7" name="Rectangle 38587"/>
          <p:cNvSpPr/>
          <p:nvPr/>
        </p:nvSpPr>
        <p:spPr>
          <a:xfrm>
            <a:off x="596429" y="3333304"/>
            <a:ext cx="8258175" cy="2171700"/>
          </a:xfrm>
          <a:prstGeom prst="roundRect">
            <a:avLst>
              <a:gd name="adj" fmla="val 1315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8" name="Rectangle 38589"/>
          <p:cNvSpPr/>
          <p:nvPr/>
        </p:nvSpPr>
        <p:spPr>
          <a:xfrm>
            <a:off x="596429" y="6020767"/>
            <a:ext cx="8258175" cy="2171700"/>
          </a:xfrm>
          <a:prstGeom prst="roundRect">
            <a:avLst>
              <a:gd name="adj" fmla="val 1315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9" name="Rectangle 38588"/>
          <p:cNvSpPr/>
          <p:nvPr/>
        </p:nvSpPr>
        <p:spPr>
          <a:xfrm>
            <a:off x="9286875" y="3333304"/>
            <a:ext cx="8448675" cy="2171700"/>
          </a:xfrm>
          <a:prstGeom prst="roundRect">
            <a:avLst>
              <a:gd name="adj" fmla="val 1315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10" name="Rectangle 38590"/>
          <p:cNvSpPr/>
          <p:nvPr/>
        </p:nvSpPr>
        <p:spPr>
          <a:xfrm>
            <a:off x="9286875" y="6020767"/>
            <a:ext cx="8448675" cy="2171700"/>
          </a:xfrm>
          <a:prstGeom prst="roundRect">
            <a:avLst>
              <a:gd name="adj" fmla="val 1315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pic>
        <p:nvPicPr>
          <p:cNvPr id="11" name="family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730300" y="3562350"/>
            <a:ext cx="1504950" cy="1504950"/>
          </a:xfrm>
          <a:prstGeom prst="rect">
            <a:avLst/>
          </a:prstGeom>
        </p:spPr>
      </p:pic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3" name="Text 4"/>
          <p:cNvSpPr/>
          <p:nvPr/>
        </p:nvSpPr>
        <p:spPr>
          <a:xfrm>
            <a:off x="2305050" y="3848100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4" name="Text 5"/>
          <p:cNvSpPr/>
          <p:nvPr/>
        </p:nvSpPr>
        <p:spPr>
          <a:xfrm>
            <a:off x="2305050" y="6496050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10944225" y="3848100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10934700" y="6496050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8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3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791402" y="2661568"/>
            <a:ext cx="8496598" cy="7625432"/>
          </a:xfrm>
          <a:prstGeom prst="rect">
            <a:avLst/>
          </a:prstGeom>
        </p:spPr>
      </p:pic>
      <p:pic>
        <p:nvPicPr>
          <p:cNvPr id="3" name="Ellipse 1444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8862231" cy="6642720"/>
          </a:xfrm>
          <a:prstGeom prst="rect">
            <a:avLst/>
          </a:prstGeom>
        </p:spPr>
      </p:pic>
      <p:sp>
        <p:nvSpPr>
          <p:cNvPr id="7" name="Rectangle 38569"/>
          <p:cNvSpPr/>
          <p:nvPr/>
        </p:nvSpPr>
        <p:spPr>
          <a:xfrm>
            <a:off x="897744" y="7367468"/>
            <a:ext cx="8429625" cy="1066473"/>
          </a:xfrm>
          <a:prstGeom prst="roundRect">
            <a:avLst>
              <a:gd name="adj" fmla="val 1259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pic>
        <p:nvPicPr>
          <p:cNvPr id="8" name="Vector 92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6634" y="3602757"/>
            <a:ext cx="66675" cy="409575"/>
          </a:xfrm>
          <a:prstGeom prst="rect">
            <a:avLst/>
          </a:prstGeom>
        </p:spPr>
      </p:pic>
      <p:pic>
        <p:nvPicPr>
          <p:cNvPr id="9" name="Vector 928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6634" y="5187245"/>
            <a:ext cx="66675" cy="409575"/>
          </a:xfrm>
          <a:prstGeom prst="rect">
            <a:avLst/>
          </a:prstGeom>
        </p:spPr>
      </p:pic>
      <p:pic>
        <p:nvPicPr>
          <p:cNvPr id="10" name="Vector 930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6634" y="6784242"/>
            <a:ext cx="66675" cy="409575"/>
          </a:xfrm>
          <a:prstGeom prst="rect">
            <a:avLst/>
          </a:prstGeom>
        </p:spPr>
      </p:pic>
      <p:pic>
        <p:nvPicPr>
          <p:cNvPr id="11" name="Vector 932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66634" y="8351857"/>
            <a:ext cx="66675" cy="409575"/>
          </a:xfrm>
          <a:prstGeom prst="rect">
            <a:avLst/>
          </a:prstGeom>
        </p:spPr>
      </p:pic>
      <p:sp>
        <p:nvSpPr>
          <p:cNvPr id="12" name="Rectangle 38566"/>
          <p:cNvSpPr/>
          <p:nvPr/>
        </p:nvSpPr>
        <p:spPr>
          <a:xfrm>
            <a:off x="863242" y="8581132"/>
            <a:ext cx="8429625" cy="876300"/>
          </a:xfrm>
          <a:prstGeom prst="roundRect">
            <a:avLst>
              <a:gd name="adj" fmla="val 17391"/>
            </a:avLst>
          </a:prstGeom>
          <a:solidFill>
            <a:srgbClr val="027343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13" name="Логотип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203960" y="935831"/>
            <a:ext cx="1381125" cy="1381125"/>
          </a:xfrm>
          <a:prstGeom prst="rect">
            <a:avLst/>
          </a:prstGeom>
        </p:spPr>
      </p:pic>
      <p:sp>
        <p:nvSpPr>
          <p:cNvPr id="14" name="Text 5"/>
          <p:cNvSpPr/>
          <p:nvPr/>
        </p:nvSpPr>
        <p:spPr>
          <a:xfrm>
            <a:off x="993055" y="2647537"/>
            <a:ext cx="8252743" cy="54768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3450" b="1" dirty="0" err="1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r>
              <a:rPr lang="en-US" sz="34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:</a:t>
            </a:r>
            <a:endParaRPr lang="ru-RU" sz="3450" b="1" dirty="0">
              <a:solidFill>
                <a:srgbClr val="027343"/>
              </a:solidFill>
              <a:latin typeface="Lora Bold" pitchFamily="34" charset="0"/>
              <a:ea typeface="Lora Bold" pitchFamily="34" charset="-122"/>
              <a:cs typeface="Lora Bold" pitchFamily="34" charset="-120"/>
            </a:endParaRPr>
          </a:p>
          <a:p>
            <a:pPr marL="0" indent="0" algn="l">
              <a:lnSpc>
                <a:spcPct val="112500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
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
Университет формирует устойчивую образовательную среду, объединяющую традиции и современные подходы. 
Университет формирует устойчивую образовательную среду, объединяющую традиции и современные подходы. 
Университет формирует устойчивую образовательную среду, объединяющую традиции и современные подходы. 
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9862168" y="2713732"/>
            <a:ext cx="8252743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r>
              <a:rPr lang="en-US" sz="300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:</a:t>
            </a:r>
            <a:endParaRPr lang="en-US" sz="3000" dirty="0"/>
          </a:p>
        </p:txBody>
      </p:sp>
      <p:sp>
        <p:nvSpPr>
          <p:cNvPr id="16" name="default_name"/>
          <p:cNvSpPr/>
          <p:nvPr/>
        </p:nvSpPr>
        <p:spPr>
          <a:xfrm>
            <a:off x="9858075" y="3636094"/>
            <a:ext cx="742905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Подзаголовок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9858075" y="5228676"/>
            <a:ext cx="742905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Подзаголовок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9858075" y="6821258"/>
            <a:ext cx="742905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Подзаголовок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9858075" y="8413839"/>
            <a:ext cx="7429055" cy="3143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Подзаголовок</a:t>
            </a:r>
            <a:endParaRPr lang="en-US" sz="2250" dirty="0"/>
          </a:p>
        </p:txBody>
      </p:sp>
      <p:sp>
        <p:nvSpPr>
          <p:cNvPr id="20" name="Text 11"/>
          <p:cNvSpPr/>
          <p:nvPr/>
        </p:nvSpPr>
        <p:spPr>
          <a:xfrm>
            <a:off x="9858075" y="4139701"/>
            <a:ext cx="8224168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сосредоточиться;</a:t>
            </a:r>
            <a:endParaRPr lang="en-US" sz="2250" dirty="0"/>
          </a:p>
        </p:txBody>
      </p:sp>
      <p:sp>
        <p:nvSpPr>
          <p:cNvPr id="21" name="Text 12"/>
          <p:cNvSpPr/>
          <p:nvPr/>
        </p:nvSpPr>
        <p:spPr>
          <a:xfrm>
            <a:off x="9858075" y="5679750"/>
            <a:ext cx="8014915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сосредоточиться;</a:t>
            </a:r>
            <a:endParaRPr lang="en-US" sz="2250" dirty="0"/>
          </a:p>
        </p:txBody>
      </p:sp>
      <p:sp>
        <p:nvSpPr>
          <p:cNvPr id="22" name="Text 13"/>
          <p:cNvSpPr/>
          <p:nvPr/>
        </p:nvSpPr>
        <p:spPr>
          <a:xfrm>
            <a:off x="9858075" y="7293954"/>
            <a:ext cx="8014914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сосредоточиться;</a:t>
            </a:r>
            <a:endParaRPr lang="en-US" sz="2250" dirty="0"/>
          </a:p>
        </p:txBody>
      </p:sp>
      <p:sp>
        <p:nvSpPr>
          <p:cNvPr id="23" name="Text 14"/>
          <p:cNvSpPr/>
          <p:nvPr/>
        </p:nvSpPr>
        <p:spPr>
          <a:xfrm>
            <a:off x="9858075" y="8840501"/>
            <a:ext cx="8014914" cy="4293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24" name="default_name"/>
          <p:cNvSpPr/>
          <p:nvPr/>
        </p:nvSpPr>
        <p:spPr>
          <a:xfrm>
            <a:off x="994618" y="926976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5" name="default_name"/>
          <p:cNvSpPr/>
          <p:nvPr/>
        </p:nvSpPr>
        <p:spPr>
          <a:xfrm>
            <a:off x="994618" y="1875979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26" name="Text 17"/>
          <p:cNvSpPr/>
          <p:nvPr/>
        </p:nvSpPr>
        <p:spPr>
          <a:xfrm>
            <a:off x="1004892" y="8706483"/>
            <a:ext cx="7158103" cy="6286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9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1950" dirty="0"/>
          </a:p>
        </p:txBody>
      </p:sp>
      <p:sp>
        <p:nvSpPr>
          <p:cNvPr id="27" name="Rectangle 38569">
            <a:extLst>
              <a:ext uri="{FF2B5EF4-FFF2-40B4-BE49-F238E27FC236}">
                <a16:creationId xmlns:a16="http://schemas.microsoft.com/office/drawing/2014/main" id="{C6E9F116-549E-8BE2-5EAE-7067C48ED08C}"/>
              </a:ext>
            </a:extLst>
          </p:cNvPr>
          <p:cNvSpPr/>
          <p:nvPr/>
        </p:nvSpPr>
        <p:spPr>
          <a:xfrm>
            <a:off x="897744" y="6185940"/>
            <a:ext cx="8429625" cy="1066473"/>
          </a:xfrm>
          <a:prstGeom prst="roundRect">
            <a:avLst>
              <a:gd name="adj" fmla="val 1259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8" name="Rectangle 38569">
            <a:extLst>
              <a:ext uri="{FF2B5EF4-FFF2-40B4-BE49-F238E27FC236}">
                <a16:creationId xmlns:a16="http://schemas.microsoft.com/office/drawing/2014/main" id="{9717E420-CACA-959C-0763-7113A104FD41}"/>
              </a:ext>
            </a:extLst>
          </p:cNvPr>
          <p:cNvSpPr/>
          <p:nvPr/>
        </p:nvSpPr>
        <p:spPr>
          <a:xfrm>
            <a:off x="897744" y="5024960"/>
            <a:ext cx="8429625" cy="1066473"/>
          </a:xfrm>
          <a:prstGeom prst="roundRect">
            <a:avLst>
              <a:gd name="adj" fmla="val 1259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9" name="Rectangle 38569">
            <a:extLst>
              <a:ext uri="{FF2B5EF4-FFF2-40B4-BE49-F238E27FC236}">
                <a16:creationId xmlns:a16="http://schemas.microsoft.com/office/drawing/2014/main" id="{49B17C9B-E690-4A49-8D11-EB55FA1ED1CA}"/>
              </a:ext>
            </a:extLst>
          </p:cNvPr>
          <p:cNvSpPr/>
          <p:nvPr/>
        </p:nvSpPr>
        <p:spPr>
          <a:xfrm>
            <a:off x="897744" y="3863980"/>
            <a:ext cx="8429625" cy="1066473"/>
          </a:xfrm>
          <a:prstGeom prst="roundRect">
            <a:avLst>
              <a:gd name="adj" fmla="val 12598"/>
            </a:avLst>
          </a:prstGeom>
          <a:ln w="19050">
            <a:solidFill>
              <a:srgbClr val="0B3F92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604"/>
          <p:cNvSpPr/>
          <p:nvPr/>
        </p:nvSpPr>
        <p:spPr>
          <a:xfrm>
            <a:off x="956038" y="7105035"/>
            <a:ext cx="3524250" cy="333375"/>
          </a:xfrm>
          <a:prstGeom prst="rect">
            <a:avLst/>
          </a:prstGeom>
          <a:solidFill>
            <a:srgbClr val="027343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5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53650" y="2725713"/>
            <a:ext cx="47625" cy="1485900"/>
          </a:xfrm>
          <a:prstGeom prst="rect">
            <a:avLst/>
          </a:prstGeom>
        </p:spPr>
      </p:pic>
      <p:pic>
        <p:nvPicPr>
          <p:cNvPr id="6" name="Line 2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153650" y="4535463"/>
            <a:ext cx="47625" cy="1419225"/>
          </a:xfrm>
          <a:prstGeom prst="rect">
            <a:avLst/>
          </a:prstGeom>
        </p:spPr>
      </p:pic>
      <p:pic>
        <p:nvPicPr>
          <p:cNvPr id="7" name="Line 25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53650" y="6269013"/>
            <a:ext cx="47625" cy="1485900"/>
          </a:xfrm>
          <a:prstGeom prst="rect">
            <a:avLst/>
          </a:prstGeom>
        </p:spPr>
      </p:pic>
      <p:pic>
        <p:nvPicPr>
          <p:cNvPr id="8" name="Line 26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153650" y="8059713"/>
            <a:ext cx="47625" cy="1485900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203960" y="934269"/>
            <a:ext cx="1381125" cy="1381125"/>
          </a:xfrm>
          <a:prstGeom prst="rect">
            <a:avLst/>
          </a:prstGeom>
        </p:spPr>
      </p:pic>
      <p:sp>
        <p:nvSpPr>
          <p:cNvPr id="10" name="Text 1"/>
          <p:cNvSpPr/>
          <p:nvPr/>
        </p:nvSpPr>
        <p:spPr>
          <a:xfrm>
            <a:off x="990600" y="2801913"/>
            <a:ext cx="8362950" cy="50673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
и международному сотрудничеству. Университет формирует устойчивую образовательную среду, объединяющую традиции и современные подходы.
В рамках стратегии развития особое внимание уделяется качеству образования, цифровым решениям
и международному сотрудничеству. 
</a:t>
            </a: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1" name="default_name"/>
          <p:cNvSpPr/>
          <p:nvPr/>
        </p:nvSpPr>
        <p:spPr>
          <a:xfrm>
            <a:off x="10627816" y="2724224"/>
            <a:ext cx="6838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2" name="default_name"/>
          <p:cNvSpPr/>
          <p:nvPr/>
        </p:nvSpPr>
        <p:spPr>
          <a:xfrm>
            <a:off x="10627816" y="4467299"/>
            <a:ext cx="6838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3" name="default_name"/>
          <p:cNvSpPr/>
          <p:nvPr/>
        </p:nvSpPr>
        <p:spPr>
          <a:xfrm>
            <a:off x="10627816" y="6267524"/>
            <a:ext cx="6838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4" name="default_name"/>
          <p:cNvSpPr/>
          <p:nvPr/>
        </p:nvSpPr>
        <p:spPr>
          <a:xfrm>
            <a:off x="10627816" y="8058224"/>
            <a:ext cx="6838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b="1" dirty="0">
                <a:solidFill>
                  <a:srgbClr val="027343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5" name="Text 6"/>
          <p:cNvSpPr/>
          <p:nvPr/>
        </p:nvSpPr>
        <p:spPr>
          <a:xfrm>
            <a:off x="10627816" y="3200474"/>
            <a:ext cx="6588844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10627816" y="4943549"/>
            <a:ext cx="6588844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17" name="Text 8"/>
          <p:cNvSpPr/>
          <p:nvPr/>
        </p:nvSpPr>
        <p:spPr>
          <a:xfrm>
            <a:off x="10627816" y="6743774"/>
            <a:ext cx="6588844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18" name="Text 9"/>
          <p:cNvSpPr/>
          <p:nvPr/>
        </p:nvSpPr>
        <p:spPr>
          <a:xfrm>
            <a:off x="10627816" y="8534474"/>
            <a:ext cx="6588844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994618" y="925413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0" name="default_name"/>
          <p:cNvSpPr/>
          <p:nvPr/>
        </p:nvSpPr>
        <p:spPr>
          <a:xfrm>
            <a:off x="994618" y="1874416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7D5E773-E171-7916-C101-8EB3452AE4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9037" y="7693727"/>
            <a:ext cx="10222637" cy="3640517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1862" y="8410575"/>
            <a:ext cx="47625" cy="1181100"/>
          </a:xfrm>
          <a:prstGeom prst="rect">
            <a:avLst/>
          </a:prstGeom>
        </p:spPr>
      </p:pic>
      <p:pic>
        <p:nvPicPr>
          <p:cNvPr id="5" name="Group 2087328295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9464273" y="6767499"/>
            <a:ext cx="8484464" cy="3519501"/>
          </a:xfrm>
          <a:prstGeom prst="rect">
            <a:avLst/>
          </a:prstGeom>
        </p:spPr>
      </p:pic>
      <p:pic>
        <p:nvPicPr>
          <p:cNvPr id="6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7" name="name_01"/>
          <p:cNvSpPr/>
          <p:nvPr/>
        </p:nvSpPr>
        <p:spPr>
          <a:xfrm>
            <a:off x="990600" y="3162300"/>
            <a:ext cx="10572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7500" dirty="0"/>
          </a:p>
        </p:txBody>
      </p:sp>
      <p:sp>
        <p:nvSpPr>
          <p:cNvPr id="8" name="name_02"/>
          <p:cNvSpPr/>
          <p:nvPr/>
        </p:nvSpPr>
        <p:spPr>
          <a:xfrm>
            <a:off x="990600" y="4867275"/>
            <a:ext cx="117157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7500" dirty="0"/>
          </a:p>
        </p:txBody>
      </p:sp>
      <p:sp>
        <p:nvSpPr>
          <p:cNvPr id="9" name="name_03"/>
          <p:cNvSpPr/>
          <p:nvPr/>
        </p:nvSpPr>
        <p:spPr>
          <a:xfrm>
            <a:off x="990600" y="6578278"/>
            <a:ext cx="120015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7500" dirty="0"/>
          </a:p>
        </p:txBody>
      </p:sp>
      <p:sp>
        <p:nvSpPr>
          <p:cNvPr id="10" name="name_04"/>
          <p:cNvSpPr/>
          <p:nvPr/>
        </p:nvSpPr>
        <p:spPr>
          <a:xfrm>
            <a:off x="9467850" y="3162300"/>
            <a:ext cx="1190625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04</a:t>
            </a:r>
            <a:endParaRPr lang="en-US" sz="7500" dirty="0"/>
          </a:p>
        </p:txBody>
      </p:sp>
      <p:sp>
        <p:nvSpPr>
          <p:cNvPr id="11" name="name_05"/>
          <p:cNvSpPr/>
          <p:nvPr/>
        </p:nvSpPr>
        <p:spPr>
          <a:xfrm>
            <a:off x="9477375" y="4991100"/>
            <a:ext cx="1181100" cy="1190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05</a:t>
            </a:r>
            <a:endParaRPr lang="en-US" sz="7500" dirty="0"/>
          </a:p>
        </p:txBody>
      </p:sp>
      <p:sp>
        <p:nvSpPr>
          <p:cNvPr id="12" name="Text 5"/>
          <p:cNvSpPr/>
          <p:nvPr/>
        </p:nvSpPr>
        <p:spPr>
          <a:xfrm>
            <a:off x="2333625" y="3209925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3" name="Text 6"/>
          <p:cNvSpPr/>
          <p:nvPr/>
        </p:nvSpPr>
        <p:spPr>
          <a:xfrm>
            <a:off x="2381250" y="5000625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AF030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4" name="Text 7"/>
          <p:cNvSpPr/>
          <p:nvPr/>
        </p:nvSpPr>
        <p:spPr>
          <a:xfrm>
            <a:off x="2381250" y="6629400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AF030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5" name="Text 8"/>
          <p:cNvSpPr/>
          <p:nvPr/>
        </p:nvSpPr>
        <p:spPr>
          <a:xfrm>
            <a:off x="10963275" y="3209925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AF030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6" name="Text 9"/>
          <p:cNvSpPr/>
          <p:nvPr/>
        </p:nvSpPr>
        <p:spPr>
          <a:xfrm>
            <a:off x="10963275" y="5000625"/>
            <a:ext cx="682942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AF030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7" name="Text 10"/>
          <p:cNvSpPr/>
          <p:nvPr/>
        </p:nvSpPr>
        <p:spPr>
          <a:xfrm>
            <a:off x="990600" y="8639175"/>
            <a:ext cx="880303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9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3045798" cy="10287000"/>
          </a:xfrm>
          <a:prstGeom prst="rect">
            <a:avLst/>
          </a:prstGeom>
        </p:spPr>
      </p:pic>
      <p:pic>
        <p:nvPicPr>
          <p:cNvPr id="3" name="Ellipse 1447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4436436" y="0"/>
            <a:ext cx="13851564" cy="10287000"/>
          </a:xfrm>
          <a:prstGeom prst="rect">
            <a:avLst/>
          </a:prstGeom>
        </p:spPr>
      </p:pic>
      <p:pic>
        <p:nvPicPr>
          <p:cNvPr id="4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77000" y="3124200"/>
            <a:ext cx="5562600" cy="1200150"/>
          </a:xfrm>
          <a:prstGeom prst="rect">
            <a:avLst/>
          </a:prstGeom>
        </p:spPr>
      </p:pic>
      <p:pic>
        <p:nvPicPr>
          <p:cNvPr id="5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77000" y="4629150"/>
            <a:ext cx="5562600" cy="1200150"/>
          </a:xfrm>
          <a:prstGeom prst="rect">
            <a:avLst/>
          </a:prstGeom>
        </p:spPr>
      </p:pic>
      <p:pic>
        <p:nvPicPr>
          <p:cNvPr id="6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77000" y="6134100"/>
            <a:ext cx="5562600" cy="1200150"/>
          </a:xfrm>
          <a:prstGeom prst="rect">
            <a:avLst/>
          </a:prstGeom>
        </p:spPr>
      </p:pic>
      <p:pic>
        <p:nvPicPr>
          <p:cNvPr id="7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6477000" y="7639050"/>
            <a:ext cx="5562600" cy="1200150"/>
          </a:xfrm>
          <a:prstGeom prst="rect">
            <a:avLst/>
          </a:prstGeom>
        </p:spPr>
      </p:pic>
      <p:pic>
        <p:nvPicPr>
          <p:cNvPr id="8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020550" y="3124200"/>
            <a:ext cx="5562600" cy="1200150"/>
          </a:xfrm>
          <a:prstGeom prst="rect">
            <a:avLst/>
          </a:prstGeom>
        </p:spPr>
      </p:pic>
      <p:pic>
        <p:nvPicPr>
          <p:cNvPr id="9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020550" y="4629150"/>
            <a:ext cx="5562600" cy="1200150"/>
          </a:xfrm>
          <a:prstGeom prst="rect">
            <a:avLst/>
          </a:prstGeom>
        </p:spPr>
      </p:pic>
      <p:pic>
        <p:nvPicPr>
          <p:cNvPr id="10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020550" y="6134100"/>
            <a:ext cx="5562600" cy="1200150"/>
          </a:xfrm>
          <a:prstGeom prst="rect">
            <a:avLst/>
          </a:prstGeom>
        </p:spPr>
      </p:pic>
      <p:pic>
        <p:nvPicPr>
          <p:cNvPr id="11" name="Subtract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2020550" y="7639050"/>
            <a:ext cx="5562600" cy="1200150"/>
          </a:xfrm>
          <a:prstGeom prst="rect">
            <a:avLst/>
          </a:prstGeom>
        </p:spPr>
      </p:pic>
      <p:pic>
        <p:nvPicPr>
          <p:cNvPr id="12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810250" y="3495675"/>
            <a:ext cx="247650" cy="457200"/>
          </a:xfrm>
          <a:prstGeom prst="rect">
            <a:avLst/>
          </a:prstGeom>
        </p:spPr>
      </p:pic>
      <p:pic>
        <p:nvPicPr>
          <p:cNvPr id="13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810250" y="5000625"/>
            <a:ext cx="247650" cy="457200"/>
          </a:xfrm>
          <a:prstGeom prst="rect">
            <a:avLst/>
          </a:prstGeom>
        </p:spPr>
      </p:pic>
      <p:pic>
        <p:nvPicPr>
          <p:cNvPr id="14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810250" y="6505575"/>
            <a:ext cx="247650" cy="457200"/>
          </a:xfrm>
          <a:prstGeom prst="rect">
            <a:avLst/>
          </a:prstGeom>
        </p:spPr>
      </p:pic>
      <p:pic>
        <p:nvPicPr>
          <p:cNvPr id="15" name="Vector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5810250" y="8010525"/>
            <a:ext cx="247650" cy="457200"/>
          </a:xfrm>
          <a:prstGeom prst="rect">
            <a:avLst/>
          </a:prstGeom>
        </p:spPr>
      </p:pic>
      <p:pic>
        <p:nvPicPr>
          <p:cNvPr id="16" name="Subtrac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6275" y="3124200"/>
            <a:ext cx="5819775" cy="1200150"/>
          </a:xfrm>
          <a:prstGeom prst="rect">
            <a:avLst/>
          </a:prstGeom>
        </p:spPr>
      </p:pic>
      <p:pic>
        <p:nvPicPr>
          <p:cNvPr id="17" name="Subtrac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6275" y="4629150"/>
            <a:ext cx="5819775" cy="1200150"/>
          </a:xfrm>
          <a:prstGeom prst="rect">
            <a:avLst/>
          </a:prstGeom>
        </p:spPr>
      </p:pic>
      <p:pic>
        <p:nvPicPr>
          <p:cNvPr id="18" name="Subtrac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6275" y="6134100"/>
            <a:ext cx="5819775" cy="1200150"/>
          </a:xfrm>
          <a:prstGeom prst="rect">
            <a:avLst/>
          </a:prstGeom>
        </p:spPr>
      </p:pic>
      <p:pic>
        <p:nvPicPr>
          <p:cNvPr id="19" name="Subtract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676275" y="7639050"/>
            <a:ext cx="5819775" cy="1200150"/>
          </a:xfrm>
          <a:prstGeom prst="rect">
            <a:avLst/>
          </a:prstGeom>
        </p:spPr>
      </p:pic>
      <p:pic>
        <p:nvPicPr>
          <p:cNvPr id="20" name="Логотип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  <p:sp>
        <p:nvSpPr>
          <p:cNvPr id="21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2" name="default_name"/>
          <p:cNvSpPr/>
          <p:nvPr/>
        </p:nvSpPr>
        <p:spPr>
          <a:xfrm>
            <a:off x="990600" y="1800225"/>
            <a:ext cx="1575435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23" name="Text 2"/>
          <p:cNvSpPr/>
          <p:nvPr/>
        </p:nvSpPr>
        <p:spPr>
          <a:xfrm>
            <a:off x="7019925" y="336232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4" name="Text 3"/>
          <p:cNvSpPr/>
          <p:nvPr/>
        </p:nvSpPr>
        <p:spPr>
          <a:xfrm>
            <a:off x="7019925" y="486727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5" name="Text 4"/>
          <p:cNvSpPr/>
          <p:nvPr/>
        </p:nvSpPr>
        <p:spPr>
          <a:xfrm>
            <a:off x="7019925" y="637222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6" name="Text 5"/>
          <p:cNvSpPr/>
          <p:nvPr/>
        </p:nvSpPr>
        <p:spPr>
          <a:xfrm>
            <a:off x="7019925" y="787717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7" name="Text 6"/>
          <p:cNvSpPr/>
          <p:nvPr/>
        </p:nvSpPr>
        <p:spPr>
          <a:xfrm>
            <a:off x="12563475" y="336232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8" name="Text 7"/>
          <p:cNvSpPr/>
          <p:nvPr/>
        </p:nvSpPr>
        <p:spPr>
          <a:xfrm>
            <a:off x="12563475" y="486727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9" name="Text 8"/>
          <p:cNvSpPr/>
          <p:nvPr/>
        </p:nvSpPr>
        <p:spPr>
          <a:xfrm>
            <a:off x="12563475" y="637222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30" name="Text 9"/>
          <p:cNvSpPr/>
          <p:nvPr/>
        </p:nvSpPr>
        <p:spPr>
          <a:xfrm>
            <a:off x="12563475" y="7877175"/>
            <a:ext cx="4857750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31" name="default_name"/>
          <p:cNvSpPr/>
          <p:nvPr/>
        </p:nvSpPr>
        <p:spPr>
          <a:xfrm>
            <a:off x="990600" y="3486150"/>
            <a:ext cx="18002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32" name="default_name"/>
          <p:cNvSpPr/>
          <p:nvPr/>
        </p:nvSpPr>
        <p:spPr>
          <a:xfrm>
            <a:off x="990600" y="4991100"/>
            <a:ext cx="18002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33" name="default_name"/>
          <p:cNvSpPr/>
          <p:nvPr/>
        </p:nvSpPr>
        <p:spPr>
          <a:xfrm>
            <a:off x="990600" y="6496050"/>
            <a:ext cx="18002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3000" dirty="0"/>
          </a:p>
        </p:txBody>
      </p:sp>
      <p:sp>
        <p:nvSpPr>
          <p:cNvPr id="34" name="default_name"/>
          <p:cNvSpPr/>
          <p:nvPr/>
        </p:nvSpPr>
        <p:spPr>
          <a:xfrm>
            <a:off x="990600" y="8001000"/>
            <a:ext cx="1800225" cy="476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00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300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944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Group 2087329918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97861" y="3070733"/>
            <a:ext cx="9422011" cy="6082382"/>
          </a:xfrm>
          <a:prstGeom prst="rect">
            <a:avLst/>
          </a:prstGeom>
        </p:spPr>
      </p:pic>
      <p:pic>
        <p:nvPicPr>
          <p:cNvPr id="5" name="Rectangle 3866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0429875" y="3086100"/>
            <a:ext cx="7210425" cy="6048375"/>
          </a:xfrm>
          <a:prstGeom prst="rect">
            <a:avLst/>
          </a:prstGeom>
        </p:spPr>
      </p:pic>
      <p:sp>
        <p:nvSpPr>
          <p:cNvPr id="6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7" name="default_name"/>
          <p:cNvSpPr/>
          <p:nvPr/>
        </p:nvSpPr>
        <p:spPr>
          <a:xfrm>
            <a:off x="990600" y="1800225"/>
            <a:ext cx="15754350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8" name="name_01"/>
          <p:cNvSpPr/>
          <p:nvPr/>
        </p:nvSpPr>
        <p:spPr>
          <a:xfrm>
            <a:off x="990600" y="3419475"/>
            <a:ext cx="158115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1976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01</a:t>
            </a:r>
            <a:endParaRPr lang="en-US" sz="11976" dirty="0"/>
          </a:p>
        </p:txBody>
      </p:sp>
      <p:sp>
        <p:nvSpPr>
          <p:cNvPr id="9" name="name_02"/>
          <p:cNvSpPr/>
          <p:nvPr/>
        </p:nvSpPr>
        <p:spPr>
          <a:xfrm>
            <a:off x="4086225" y="3419475"/>
            <a:ext cx="179070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1976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02</a:t>
            </a:r>
            <a:endParaRPr lang="en-US" sz="11976" dirty="0"/>
          </a:p>
        </p:txBody>
      </p:sp>
      <p:sp>
        <p:nvSpPr>
          <p:cNvPr id="10" name="name_03"/>
          <p:cNvSpPr/>
          <p:nvPr/>
        </p:nvSpPr>
        <p:spPr>
          <a:xfrm>
            <a:off x="7172325" y="3419475"/>
            <a:ext cx="1828800" cy="1905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1976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03</a:t>
            </a:r>
            <a:endParaRPr lang="en-US" sz="11976" dirty="0"/>
          </a:p>
        </p:txBody>
      </p:sp>
      <p:sp>
        <p:nvSpPr>
          <p:cNvPr id="11" name="Text 5"/>
          <p:cNvSpPr/>
          <p:nvPr/>
        </p:nvSpPr>
        <p:spPr>
          <a:xfrm>
            <a:off x="1057275" y="5905500"/>
            <a:ext cx="2657475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форсайт, 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2" name="Text 6"/>
          <p:cNvSpPr/>
          <p:nvPr/>
        </p:nvSpPr>
        <p:spPr>
          <a:xfrm>
            <a:off x="4086225" y="5905500"/>
            <a:ext cx="2657475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форсайт, 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3" name="Text 7"/>
          <p:cNvSpPr/>
          <p:nvPr/>
        </p:nvSpPr>
        <p:spPr>
          <a:xfrm>
            <a:off x="7172325" y="5905500"/>
            <a:ext cx="2657475" cy="28956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форсайт, 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4" name="Text 8"/>
          <p:cNvSpPr/>
          <p:nvPr/>
        </p:nvSpPr>
        <p:spPr>
          <a:xfrm>
            <a:off x="12839700" y="6096000"/>
            <a:ext cx="22764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Место для фото</a:t>
            </a:r>
            <a:endParaRPr lang="en-US" sz="2250" dirty="0"/>
          </a:p>
        </p:txBody>
      </p:sp>
      <p:pic>
        <p:nvPicPr>
          <p:cNvPr id="15" name="Логотип" descr="preencoded.png">
            <a:extLst>
              <a:ext uri="{FF2B5EF4-FFF2-40B4-BE49-F238E27FC236}">
                <a16:creationId xmlns:a16="http://schemas.microsoft.com/office/drawing/2014/main" id="{E98C9AAB-FD17-936F-3EED-BA247369D01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9938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980387" y="3317937"/>
            <a:ext cx="4943680" cy="5949479"/>
          </a:xfrm>
          <a:prstGeom prst="rect">
            <a:avLst/>
          </a:prstGeom>
        </p:spPr>
      </p:pic>
      <p:pic>
        <p:nvPicPr>
          <p:cNvPr id="5" name="Group 208732993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6819212" y="3317937"/>
            <a:ext cx="4943680" cy="5949479"/>
          </a:xfrm>
          <a:prstGeom prst="rect">
            <a:avLst/>
          </a:prstGeom>
        </p:spPr>
      </p:pic>
      <p:pic>
        <p:nvPicPr>
          <p:cNvPr id="6" name="Group 2087329936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2658037" y="3317937"/>
            <a:ext cx="4943680" cy="5949479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8" name="default_name"/>
          <p:cNvSpPr/>
          <p:nvPr/>
        </p:nvSpPr>
        <p:spPr>
          <a:xfrm>
            <a:off x="990600" y="1800225"/>
            <a:ext cx="1575695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9" name="Text 2"/>
          <p:cNvSpPr/>
          <p:nvPr/>
        </p:nvSpPr>
        <p:spPr>
          <a:xfrm>
            <a:off x="1343025" y="3562350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0" name="Text 3"/>
          <p:cNvSpPr/>
          <p:nvPr/>
        </p:nvSpPr>
        <p:spPr>
          <a:xfrm>
            <a:off x="7181850" y="3562350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1" name="Text 4"/>
          <p:cNvSpPr/>
          <p:nvPr/>
        </p:nvSpPr>
        <p:spPr>
          <a:xfrm>
            <a:off x="13030200" y="3562350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2" name="Text 5"/>
          <p:cNvSpPr/>
          <p:nvPr/>
        </p:nvSpPr>
        <p:spPr>
          <a:xfrm>
            <a:off x="1343025" y="7038975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3" name="default_name"/>
          <p:cNvSpPr/>
          <p:nvPr/>
        </p:nvSpPr>
        <p:spPr>
          <a:xfrm>
            <a:off x="990600" y="6219825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4" name="default_name"/>
          <p:cNvSpPr/>
          <p:nvPr/>
        </p:nvSpPr>
        <p:spPr>
          <a:xfrm>
            <a:off x="6829425" y="6219825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12668250" y="6219825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990600" y="2781300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6829425" y="2781300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12668250" y="2781300"/>
            <a:ext cx="135255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9" name="Text 12"/>
          <p:cNvSpPr/>
          <p:nvPr/>
        </p:nvSpPr>
        <p:spPr>
          <a:xfrm>
            <a:off x="7181850" y="7038975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20" name="Text 13"/>
          <p:cNvSpPr/>
          <p:nvPr/>
        </p:nvSpPr>
        <p:spPr>
          <a:xfrm>
            <a:off x="13030200" y="7038975"/>
            <a:ext cx="4219575" cy="1952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pic>
        <p:nvPicPr>
          <p:cNvPr id="21" name="Логотип" descr="preencoded.png">
            <a:extLst>
              <a:ext uri="{FF2B5EF4-FFF2-40B4-BE49-F238E27FC236}">
                <a16:creationId xmlns:a16="http://schemas.microsoft.com/office/drawing/2014/main" id="{E0BDE274-4D13-AA83-372D-D81FBE611C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8010525" y="1383086"/>
            <a:ext cx="2266950" cy="2266950"/>
          </a:xfrm>
          <a:prstGeom prst="rect">
            <a:avLst/>
          </a:prstGeom>
        </p:spPr>
      </p:pic>
      <p:pic>
        <p:nvPicPr>
          <p:cNvPr id="6" name="Vector 813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981575" y="6572592"/>
            <a:ext cx="8324850" cy="66675"/>
          </a:xfrm>
          <a:prstGeom prst="rect">
            <a:avLst/>
          </a:prstGeom>
        </p:spPr>
      </p:pic>
      <p:sp>
        <p:nvSpPr>
          <p:cNvPr id="7" name="default_name"/>
          <p:cNvSpPr/>
          <p:nvPr/>
        </p:nvSpPr>
        <p:spPr>
          <a:xfrm>
            <a:off x="7189972" y="7034064"/>
            <a:ext cx="3908056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Подзаголовок</a:t>
            </a:r>
            <a:endParaRPr lang="en-US" sz="4500" dirty="0"/>
          </a:p>
        </p:txBody>
      </p:sp>
      <p:sp>
        <p:nvSpPr>
          <p:cNvPr id="8" name="default_name"/>
          <p:cNvSpPr/>
          <p:nvPr/>
        </p:nvSpPr>
        <p:spPr>
          <a:xfrm>
            <a:off x="5146756" y="4727654"/>
            <a:ext cx="7994489" cy="1600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0092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10092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7120763-D948-E33D-736C-6FF0DD5347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0"/>
            <a:ext cx="1873770" cy="103334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84B4D35-E660-4C14-9A05-C98420965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flipH="1">
            <a:off x="16414230" y="22416"/>
            <a:ext cx="1873770" cy="10333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448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oup 208732991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80926" y="2964991"/>
            <a:ext cx="7572077" cy="3488978"/>
          </a:xfrm>
          <a:prstGeom prst="rect">
            <a:avLst/>
          </a:prstGeom>
        </p:spPr>
      </p:pic>
      <p:pic>
        <p:nvPicPr>
          <p:cNvPr id="6" name="Group 2087329918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982452" y="6831490"/>
            <a:ext cx="7570552" cy="2673530"/>
          </a:xfrm>
          <a:prstGeom prst="rect">
            <a:avLst/>
          </a:prstGeom>
        </p:spPr>
      </p:pic>
      <p:pic>
        <p:nvPicPr>
          <p:cNvPr id="7" name="Group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277100" y="3648670"/>
            <a:ext cx="895350" cy="895350"/>
          </a:xfrm>
          <a:prstGeom prst="rect">
            <a:avLst/>
          </a:prstGeom>
        </p:spPr>
      </p:pic>
      <p:pic>
        <p:nvPicPr>
          <p:cNvPr id="8" name="Group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277100" y="7487245"/>
            <a:ext cx="895350" cy="895350"/>
          </a:xfrm>
          <a:prstGeom prst="rect">
            <a:avLst/>
          </a:prstGeom>
        </p:spPr>
      </p:pic>
      <p:pic>
        <p:nvPicPr>
          <p:cNvPr id="9" name="Vector 921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34538" y="2967038"/>
            <a:ext cx="7962900" cy="47625"/>
          </a:xfrm>
          <a:prstGeom prst="rect">
            <a:avLst/>
          </a:prstGeom>
        </p:spPr>
      </p:pic>
      <p:sp>
        <p:nvSpPr>
          <p:cNvPr id="10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1" name="default_name"/>
          <p:cNvSpPr/>
          <p:nvPr/>
        </p:nvSpPr>
        <p:spPr>
          <a:xfrm>
            <a:off x="990600" y="1800225"/>
            <a:ext cx="1575695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2" name="name_75"/>
          <p:cNvSpPr/>
          <p:nvPr/>
        </p:nvSpPr>
        <p:spPr>
          <a:xfrm>
            <a:off x="1352550" y="3171825"/>
            <a:ext cx="349567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0921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+75%</a:t>
            </a:r>
            <a:endParaRPr lang="en-US" sz="10921" dirty="0"/>
          </a:p>
        </p:txBody>
      </p:sp>
      <p:sp>
        <p:nvSpPr>
          <p:cNvPr id="13" name="name_25"/>
          <p:cNvSpPr/>
          <p:nvPr/>
        </p:nvSpPr>
        <p:spPr>
          <a:xfrm>
            <a:off x="1352550" y="7010400"/>
            <a:ext cx="3629025" cy="17335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10921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+25%</a:t>
            </a:r>
            <a:endParaRPr lang="en-US" sz="10921" dirty="0"/>
          </a:p>
        </p:txBody>
      </p:sp>
      <p:sp>
        <p:nvSpPr>
          <p:cNvPr id="14" name="Text 4"/>
          <p:cNvSpPr/>
          <p:nvPr/>
        </p:nvSpPr>
        <p:spPr>
          <a:xfrm>
            <a:off x="1352550" y="8810625"/>
            <a:ext cx="661987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 заполнения информации</a:t>
            </a:r>
            <a:endParaRPr lang="en-US" sz="2250" dirty="0"/>
          </a:p>
        </p:txBody>
      </p:sp>
      <p:sp>
        <p:nvSpPr>
          <p:cNvPr id="15" name="Text 5"/>
          <p:cNvSpPr/>
          <p:nvPr/>
        </p:nvSpPr>
        <p:spPr>
          <a:xfrm>
            <a:off x="1352550" y="4981575"/>
            <a:ext cx="6981825" cy="1171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9658350" y="1781175"/>
            <a:ext cx="3182987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Название</a:t>
            </a:r>
            <a:endParaRPr lang="en-US" sz="3450" dirty="0"/>
          </a:p>
        </p:txBody>
      </p:sp>
      <p:sp>
        <p:nvSpPr>
          <p:cNvPr id="17" name="Text 7"/>
          <p:cNvSpPr/>
          <p:nvPr/>
        </p:nvSpPr>
        <p:spPr>
          <a:xfrm>
            <a:off x="9658350" y="3448050"/>
            <a:ext cx="7791450" cy="61436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8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</a:t>
            </a:r>
            <a:endParaRPr lang="en-US" sz="2250" dirty="0"/>
          </a:p>
        </p:txBody>
      </p:sp>
      <p:pic>
        <p:nvPicPr>
          <p:cNvPr id="18" name="Логотип" descr="preencoded.png">
            <a:extLst>
              <a:ext uri="{FF2B5EF4-FFF2-40B4-BE49-F238E27FC236}">
                <a16:creationId xmlns:a16="http://schemas.microsoft.com/office/drawing/2014/main" id="{E03735E8-1B9B-B850-97C3-BE00E38D03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4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455545" y="0"/>
            <a:ext cx="10832455" cy="8938617"/>
          </a:xfrm>
          <a:prstGeom prst="rect">
            <a:avLst/>
          </a:prstGeom>
        </p:spPr>
      </p:pic>
      <p:pic>
        <p:nvPicPr>
          <p:cNvPr id="3" name="Ellipse 1445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2495550"/>
            <a:ext cx="8021270" cy="7791450"/>
          </a:xfrm>
          <a:prstGeom prst="rect">
            <a:avLst/>
          </a:prstGeom>
        </p:spPr>
      </p:pic>
      <p:pic>
        <p:nvPicPr>
          <p:cNvPr id="5" name="Group 2087329919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53399" y="2920343"/>
            <a:ext cx="16586392" cy="3552416"/>
          </a:xfrm>
          <a:prstGeom prst="rect">
            <a:avLst/>
          </a:prstGeom>
        </p:spPr>
      </p:pic>
      <p:pic>
        <p:nvPicPr>
          <p:cNvPr id="6" name="Vector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7877175" y="3257550"/>
            <a:ext cx="781050" cy="676275"/>
          </a:xfrm>
          <a:prstGeom prst="rect">
            <a:avLst/>
          </a:prstGeom>
        </p:spPr>
      </p:pic>
      <p:pic>
        <p:nvPicPr>
          <p:cNvPr id="7" name="Group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12144375" y="3190875"/>
            <a:ext cx="714375" cy="742950"/>
          </a:xfrm>
          <a:prstGeom prst="rect">
            <a:avLst/>
          </a:prstGeom>
        </p:spPr>
      </p:pic>
      <p:pic>
        <p:nvPicPr>
          <p:cNvPr id="8" name="Group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16344900" y="3152794"/>
            <a:ext cx="685800" cy="781050"/>
          </a:xfrm>
          <a:prstGeom prst="rect">
            <a:avLst/>
          </a:prstGeom>
        </p:spPr>
      </p:pic>
      <p:sp>
        <p:nvSpPr>
          <p:cNvPr id="9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0" name="default_name"/>
          <p:cNvSpPr/>
          <p:nvPr/>
        </p:nvSpPr>
        <p:spPr>
          <a:xfrm>
            <a:off x="990600" y="1800225"/>
            <a:ext cx="1575695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1" name="default_name"/>
          <p:cNvSpPr/>
          <p:nvPr/>
        </p:nvSpPr>
        <p:spPr>
          <a:xfrm>
            <a:off x="5410200" y="3400425"/>
            <a:ext cx="14668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2" name="Text 3"/>
          <p:cNvSpPr/>
          <p:nvPr/>
        </p:nvSpPr>
        <p:spPr>
          <a:xfrm>
            <a:off x="5410200" y="4600538"/>
            <a:ext cx="3276601" cy="1447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3" name="default_name"/>
          <p:cNvSpPr/>
          <p:nvPr/>
        </p:nvSpPr>
        <p:spPr>
          <a:xfrm>
            <a:off x="9610725" y="3400425"/>
            <a:ext cx="14668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4" name="Text 5"/>
          <p:cNvSpPr/>
          <p:nvPr/>
        </p:nvSpPr>
        <p:spPr>
          <a:xfrm>
            <a:off x="9610725" y="4600538"/>
            <a:ext cx="3276601" cy="1447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13811250" y="3400425"/>
            <a:ext cx="14668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6" name="Text 7"/>
          <p:cNvSpPr/>
          <p:nvPr/>
        </p:nvSpPr>
        <p:spPr>
          <a:xfrm>
            <a:off x="13811250" y="4600538"/>
            <a:ext cx="3276601" cy="1447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1209675" y="3400425"/>
            <a:ext cx="14668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8" name="Text 9"/>
          <p:cNvSpPr/>
          <p:nvPr/>
        </p:nvSpPr>
        <p:spPr>
          <a:xfrm>
            <a:off x="1209675" y="4600538"/>
            <a:ext cx="3276601" cy="14477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читаемый текст мешает подходы.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971550" y="7029450"/>
            <a:ext cx="3182987" cy="285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0" name="Text 11"/>
          <p:cNvSpPr/>
          <p:nvPr/>
        </p:nvSpPr>
        <p:spPr>
          <a:xfrm>
            <a:off x="971550" y="7682582"/>
            <a:ext cx="9563100" cy="14287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</a:t>
            </a:r>
            <a:endParaRPr lang="en-US" sz="2250" dirty="0"/>
          </a:p>
        </p:txBody>
      </p:sp>
      <p:sp>
        <p:nvSpPr>
          <p:cNvPr id="21" name="Text 12"/>
          <p:cNvSpPr/>
          <p:nvPr/>
        </p:nvSpPr>
        <p:spPr>
          <a:xfrm>
            <a:off x="11591925" y="7681168"/>
            <a:ext cx="647886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 что при оценке дизайна
и композиции читаемый текст мешает сосредоточиться.</a:t>
            </a:r>
            <a:br/>
            <a:endParaRPr lang="en-US" sz="2250" dirty="0"/>
          </a:p>
        </p:txBody>
      </p:sp>
      <p:pic>
        <p:nvPicPr>
          <p:cNvPr id="22" name="Логотип" descr="preencoded.png">
            <a:extLst>
              <a:ext uri="{FF2B5EF4-FFF2-40B4-BE49-F238E27FC236}">
                <a16:creationId xmlns:a16="http://schemas.microsoft.com/office/drawing/2014/main" id="{9386BC25-BD32-9FAA-C7DC-2EC5ADCB254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0E2500A-0B9C-3F48-E513-3A5487735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477250" y="2619449"/>
            <a:ext cx="12056252" cy="12247445"/>
          </a:xfrm>
          <a:prstGeom prst="rect">
            <a:avLst/>
          </a:prstGeom>
        </p:spPr>
      </p:pic>
      <p:pic>
        <p:nvPicPr>
          <p:cNvPr id="2" name="Ellipse 1444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0"/>
            <a:ext cx="15771514" cy="5923092"/>
          </a:xfrm>
          <a:prstGeom prst="rect">
            <a:avLst/>
          </a:prstGeom>
        </p:spPr>
      </p:pic>
      <p:pic>
        <p:nvPicPr>
          <p:cNvPr id="4" name="Ellipse 1445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3027964"/>
            <a:ext cx="6525863" cy="7259036"/>
          </a:xfrm>
          <a:prstGeom prst="rect">
            <a:avLst/>
          </a:prstGeom>
        </p:spPr>
      </p:pic>
      <p:pic>
        <p:nvPicPr>
          <p:cNvPr id="5" name="Line 5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14450" y="6372225"/>
            <a:ext cx="3886200" cy="76200"/>
          </a:xfrm>
          <a:prstGeom prst="rect">
            <a:avLst/>
          </a:prstGeom>
        </p:spPr>
      </p:pic>
      <p:pic>
        <p:nvPicPr>
          <p:cNvPr id="6" name="Line 59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5200631" y="5428562"/>
            <a:ext cx="3924319" cy="76888"/>
          </a:xfrm>
          <a:prstGeom prst="rect">
            <a:avLst/>
          </a:prstGeom>
        </p:spPr>
      </p:pic>
      <p:pic>
        <p:nvPicPr>
          <p:cNvPr id="7" name="Line 60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124931" y="4609412"/>
            <a:ext cx="3914794" cy="76902"/>
          </a:xfrm>
          <a:prstGeom prst="rect">
            <a:avLst/>
          </a:prstGeom>
        </p:spPr>
      </p:pic>
      <p:pic>
        <p:nvPicPr>
          <p:cNvPr id="8" name="Line 61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13039706" y="3790262"/>
            <a:ext cx="3933844" cy="76888"/>
          </a:xfrm>
          <a:prstGeom prst="rect">
            <a:avLst/>
          </a:prstGeom>
        </p:spPr>
      </p:pic>
      <p:pic>
        <p:nvPicPr>
          <p:cNvPr id="9" name="Line 62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5181600" y="2181225"/>
            <a:ext cx="47625" cy="8105775"/>
          </a:xfrm>
          <a:prstGeom prst="rect">
            <a:avLst/>
          </a:prstGeom>
        </p:spPr>
      </p:pic>
      <p:pic>
        <p:nvPicPr>
          <p:cNvPr id="10" name="Line 63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9096375" y="2181225"/>
            <a:ext cx="47625" cy="8105775"/>
          </a:xfrm>
          <a:prstGeom prst="rect">
            <a:avLst/>
          </a:prstGeom>
        </p:spPr>
      </p:pic>
      <p:pic>
        <p:nvPicPr>
          <p:cNvPr id="11" name="Line 64" descr="preencoded.png"/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13011150" y="2181225"/>
            <a:ext cx="47625" cy="8105775"/>
          </a:xfrm>
          <a:prstGeom prst="rect">
            <a:avLst/>
          </a:prstGeom>
        </p:spPr>
      </p:pic>
      <p:pic>
        <p:nvPicPr>
          <p:cNvPr id="12" name="Логотип" descr="preencoded.png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/>
        </p:blipFill>
        <p:spPr>
          <a:xfrm>
            <a:off x="16199941" y="933450"/>
            <a:ext cx="1381125" cy="1381125"/>
          </a:xfrm>
          <a:prstGeom prst="rect">
            <a:avLst/>
          </a:prstGeom>
        </p:spPr>
      </p:pic>
      <p:sp>
        <p:nvSpPr>
          <p:cNvPr id="13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4" name="default_name"/>
          <p:cNvSpPr/>
          <p:nvPr/>
        </p:nvSpPr>
        <p:spPr>
          <a:xfrm>
            <a:off x="990600" y="1800225"/>
            <a:ext cx="15756954" cy="552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5" name="name_2023"/>
          <p:cNvSpPr/>
          <p:nvPr/>
        </p:nvSpPr>
        <p:spPr>
          <a:xfrm>
            <a:off x="1504950" y="5505450"/>
            <a:ext cx="1314450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2023</a:t>
            </a:r>
            <a:endParaRPr lang="en-US" sz="4500" dirty="0"/>
          </a:p>
        </p:txBody>
      </p:sp>
      <p:sp>
        <p:nvSpPr>
          <p:cNvPr id="16" name="name_2024"/>
          <p:cNvSpPr/>
          <p:nvPr/>
        </p:nvSpPr>
        <p:spPr>
          <a:xfrm>
            <a:off x="5457825" y="4562475"/>
            <a:ext cx="130492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2024</a:t>
            </a:r>
            <a:endParaRPr lang="en-US" sz="4500" dirty="0"/>
          </a:p>
        </p:txBody>
      </p:sp>
      <p:sp>
        <p:nvSpPr>
          <p:cNvPr id="17" name="name_2025"/>
          <p:cNvSpPr/>
          <p:nvPr/>
        </p:nvSpPr>
        <p:spPr>
          <a:xfrm>
            <a:off x="9363075" y="3743325"/>
            <a:ext cx="130492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50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2025</a:t>
            </a:r>
            <a:endParaRPr lang="en-US" sz="4500" dirty="0"/>
          </a:p>
        </p:txBody>
      </p:sp>
      <p:sp>
        <p:nvSpPr>
          <p:cNvPr id="18" name="name_2026"/>
          <p:cNvSpPr/>
          <p:nvPr/>
        </p:nvSpPr>
        <p:spPr>
          <a:xfrm>
            <a:off x="13277850" y="2924175"/>
            <a:ext cx="1323975" cy="7143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50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2026</a:t>
            </a:r>
            <a:endParaRPr lang="en-US" sz="4500" dirty="0"/>
          </a:p>
        </p:txBody>
      </p:sp>
      <p:sp>
        <p:nvSpPr>
          <p:cNvPr id="19" name="Text 6"/>
          <p:cNvSpPr/>
          <p:nvPr/>
        </p:nvSpPr>
        <p:spPr>
          <a:xfrm>
            <a:off x="1504950" y="6753225"/>
            <a:ext cx="31051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0" name="Text 7"/>
          <p:cNvSpPr/>
          <p:nvPr/>
        </p:nvSpPr>
        <p:spPr>
          <a:xfrm>
            <a:off x="5457825" y="5857875"/>
            <a:ext cx="31051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1" name="Text 8"/>
          <p:cNvSpPr/>
          <p:nvPr/>
        </p:nvSpPr>
        <p:spPr>
          <a:xfrm>
            <a:off x="9363075" y="5124450"/>
            <a:ext cx="31051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2" name="Text 9"/>
          <p:cNvSpPr/>
          <p:nvPr/>
        </p:nvSpPr>
        <p:spPr>
          <a:xfrm>
            <a:off x="13277850" y="4305300"/>
            <a:ext cx="310515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2016417" cy="7380420"/>
          </a:xfrm>
          <a:prstGeom prst="rect">
            <a:avLst/>
          </a:prstGeom>
        </p:spPr>
      </p:pic>
      <p:pic>
        <p:nvPicPr>
          <p:cNvPr id="3" name="Ellipse 1448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3625974" y="1732694"/>
            <a:ext cx="14662026" cy="8554306"/>
          </a:xfrm>
          <a:prstGeom prst="rect">
            <a:avLst/>
          </a:prstGeom>
        </p:spPr>
      </p:pic>
      <p:pic>
        <p:nvPicPr>
          <p:cNvPr id="4" name="Логотип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199941" y="932706"/>
            <a:ext cx="1381125" cy="1381125"/>
          </a:xfrm>
          <a:prstGeom prst="rect">
            <a:avLst/>
          </a:prstGeom>
        </p:spPr>
      </p:pic>
      <p:pic>
        <p:nvPicPr>
          <p:cNvPr id="5" name="Group 2087329911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85800" y="2895600"/>
            <a:ext cx="16916400" cy="1962150"/>
          </a:xfrm>
          <a:prstGeom prst="rect">
            <a:avLst/>
          </a:prstGeom>
        </p:spPr>
      </p:pic>
      <p:pic>
        <p:nvPicPr>
          <p:cNvPr id="6" name="Group 2087329912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685800" y="5238750"/>
            <a:ext cx="16916400" cy="1962150"/>
          </a:xfrm>
          <a:prstGeom prst="rect">
            <a:avLst/>
          </a:prstGeom>
        </p:spPr>
      </p:pic>
      <p:pic>
        <p:nvPicPr>
          <p:cNvPr id="7" name="Group 2087329913" descr="preencoded.png"/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685800" y="7581900"/>
            <a:ext cx="16916400" cy="1962150"/>
          </a:xfrm>
          <a:prstGeom prst="rect">
            <a:avLst/>
          </a:prstGeom>
        </p:spPr>
      </p:pic>
      <p:sp>
        <p:nvSpPr>
          <p:cNvPr id="8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9" name="default_name"/>
          <p:cNvSpPr/>
          <p:nvPr/>
        </p:nvSpPr>
        <p:spPr>
          <a:xfrm>
            <a:off x="990600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0" name="Text 2"/>
          <p:cNvSpPr/>
          <p:nvPr/>
        </p:nvSpPr>
        <p:spPr>
          <a:xfrm>
            <a:off x="3409950" y="4467225"/>
            <a:ext cx="1230630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11" name="name_35"/>
          <p:cNvSpPr/>
          <p:nvPr/>
        </p:nvSpPr>
        <p:spPr>
          <a:xfrm>
            <a:off x="1009650" y="3190875"/>
            <a:ext cx="1562100" cy="92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824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35%</a:t>
            </a:r>
            <a:endParaRPr lang="en-US" sz="5824" dirty="0"/>
          </a:p>
        </p:txBody>
      </p:sp>
      <p:sp>
        <p:nvSpPr>
          <p:cNvPr id="12" name="Text 4"/>
          <p:cNvSpPr/>
          <p:nvPr/>
        </p:nvSpPr>
        <p:spPr>
          <a:xfrm>
            <a:off x="3409950" y="6810375"/>
            <a:ext cx="1230630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13" name="name_85"/>
          <p:cNvSpPr/>
          <p:nvPr/>
        </p:nvSpPr>
        <p:spPr>
          <a:xfrm>
            <a:off x="1009650" y="5534025"/>
            <a:ext cx="1571625" cy="92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824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85%</a:t>
            </a:r>
            <a:endParaRPr lang="en-US" sz="5824" dirty="0"/>
          </a:p>
        </p:txBody>
      </p:sp>
      <p:sp>
        <p:nvSpPr>
          <p:cNvPr id="14" name="Text 6"/>
          <p:cNvSpPr/>
          <p:nvPr/>
        </p:nvSpPr>
        <p:spPr>
          <a:xfrm>
            <a:off x="3409950" y="9153525"/>
            <a:ext cx="12306300" cy="3905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Университет формирует </a:t>
            </a: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15" name="name_60"/>
          <p:cNvSpPr/>
          <p:nvPr/>
        </p:nvSpPr>
        <p:spPr>
          <a:xfrm>
            <a:off x="1009650" y="7877175"/>
            <a:ext cx="1647825" cy="9239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824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60%</a:t>
            </a:r>
            <a:endParaRPr lang="en-US" sz="5824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lipse 1447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0"/>
            <a:ext cx="15382248" cy="5330732"/>
          </a:xfrm>
          <a:prstGeom prst="rect">
            <a:avLst/>
          </a:prstGeom>
        </p:spPr>
      </p:pic>
      <p:pic>
        <p:nvPicPr>
          <p:cNvPr id="3" name="Ellipse 1438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5674202"/>
            <a:ext cx="18288000" cy="4612798"/>
          </a:xfrm>
          <a:prstGeom prst="rect">
            <a:avLst/>
          </a:prstGeom>
        </p:spPr>
      </p:pic>
      <p:pic>
        <p:nvPicPr>
          <p:cNvPr id="4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199941" y="932706"/>
            <a:ext cx="1381125" cy="1381125"/>
          </a:xfrm>
          <a:prstGeom prst="rect">
            <a:avLst/>
          </a:prstGeom>
        </p:spPr>
      </p:pic>
      <p:pic>
        <p:nvPicPr>
          <p:cNvPr id="5" name="Group 2087329895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248150" y="4410075"/>
            <a:ext cx="2981325" cy="5876925"/>
          </a:xfrm>
          <a:prstGeom prst="rect">
            <a:avLst/>
          </a:prstGeom>
        </p:spPr>
      </p:pic>
      <p:pic>
        <p:nvPicPr>
          <p:cNvPr id="6" name="Group 2087329899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847725" y="3457575"/>
            <a:ext cx="2981325" cy="6829425"/>
          </a:xfrm>
          <a:prstGeom prst="rect">
            <a:avLst/>
          </a:prstGeom>
        </p:spPr>
      </p:pic>
      <p:pic>
        <p:nvPicPr>
          <p:cNvPr id="7" name="Group 2087329896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7648575" y="5314950"/>
            <a:ext cx="2981325" cy="4972050"/>
          </a:xfrm>
          <a:prstGeom prst="rect">
            <a:avLst/>
          </a:prstGeom>
        </p:spPr>
      </p:pic>
      <p:pic>
        <p:nvPicPr>
          <p:cNvPr id="8" name="Group 2087329897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4449425" y="4276725"/>
            <a:ext cx="2981325" cy="6010275"/>
          </a:xfrm>
          <a:prstGeom prst="rect">
            <a:avLst/>
          </a:prstGeom>
        </p:spPr>
      </p:pic>
      <p:pic>
        <p:nvPicPr>
          <p:cNvPr id="9" name="Group 2087329898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1049000" y="2686050"/>
            <a:ext cx="2981325" cy="7600950"/>
          </a:xfrm>
          <a:prstGeom prst="rect">
            <a:avLst/>
          </a:prstGeom>
        </p:spPr>
      </p:pic>
      <p:pic>
        <p:nvPicPr>
          <p:cNvPr id="10" name="Line 82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4419600" y="6086029"/>
            <a:ext cx="2590800" cy="19496"/>
          </a:xfrm>
          <a:prstGeom prst="rect">
            <a:avLst/>
          </a:prstGeom>
        </p:spPr>
      </p:pic>
      <p:pic>
        <p:nvPicPr>
          <p:cNvPr id="11" name="Line 86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019175" y="5133529"/>
            <a:ext cx="2590800" cy="19496"/>
          </a:xfrm>
          <a:prstGeom prst="rect">
            <a:avLst/>
          </a:prstGeom>
        </p:spPr>
      </p:pic>
      <p:pic>
        <p:nvPicPr>
          <p:cNvPr id="12" name="Line 83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7820025" y="6971854"/>
            <a:ext cx="2590800" cy="19496"/>
          </a:xfrm>
          <a:prstGeom prst="rect">
            <a:avLst/>
          </a:prstGeom>
        </p:spPr>
      </p:pic>
      <p:pic>
        <p:nvPicPr>
          <p:cNvPr id="13" name="Line 84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1220450" y="4342954"/>
            <a:ext cx="2590800" cy="19496"/>
          </a:xfrm>
          <a:prstGeom prst="rect">
            <a:avLst/>
          </a:prstGeom>
        </p:spPr>
      </p:pic>
      <p:pic>
        <p:nvPicPr>
          <p:cNvPr id="14" name="Line 85" descr="preencoded.png"/>
          <p:cNvPicPr>
            <a:picLocks noChangeAspect="1"/>
          </p:cNvPicPr>
          <p:nvPr/>
        </p:nvPicPr>
        <p:blipFill>
          <a:blip r:embed="rId18"/>
          <a:srcRect/>
          <a:stretch/>
        </p:blipFill>
        <p:spPr>
          <a:xfrm>
            <a:off x="14620875" y="5933629"/>
            <a:ext cx="2590800" cy="19496"/>
          </a:xfrm>
          <a:prstGeom prst="rect">
            <a:avLst/>
          </a:prstGeom>
        </p:spPr>
      </p:pic>
      <p:sp>
        <p:nvSpPr>
          <p:cNvPr id="15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6" name="default_name"/>
          <p:cNvSpPr/>
          <p:nvPr/>
        </p:nvSpPr>
        <p:spPr>
          <a:xfrm>
            <a:off x="990600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7" name="default_name"/>
          <p:cNvSpPr/>
          <p:nvPr/>
        </p:nvSpPr>
        <p:spPr>
          <a:xfrm>
            <a:off x="5353050" y="44958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1952625" y="35433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8753475" y="54006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0" name="default_name"/>
          <p:cNvSpPr/>
          <p:nvPr/>
        </p:nvSpPr>
        <p:spPr>
          <a:xfrm>
            <a:off x="12125325" y="27717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15554325" y="436245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2" name="default_name"/>
          <p:cNvSpPr/>
          <p:nvPr/>
        </p:nvSpPr>
        <p:spPr>
          <a:xfrm>
            <a:off x="4419600" y="5572125"/>
            <a:ext cx="13525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3" name="default_name"/>
          <p:cNvSpPr/>
          <p:nvPr/>
        </p:nvSpPr>
        <p:spPr>
          <a:xfrm>
            <a:off x="1019175" y="4619625"/>
            <a:ext cx="13525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4" name="default_name"/>
          <p:cNvSpPr/>
          <p:nvPr/>
        </p:nvSpPr>
        <p:spPr>
          <a:xfrm>
            <a:off x="7820025" y="6457950"/>
            <a:ext cx="13525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5" name="default_name"/>
          <p:cNvSpPr/>
          <p:nvPr/>
        </p:nvSpPr>
        <p:spPr>
          <a:xfrm>
            <a:off x="11220450" y="3829050"/>
            <a:ext cx="13525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6" name="default_name"/>
          <p:cNvSpPr/>
          <p:nvPr/>
        </p:nvSpPr>
        <p:spPr>
          <a:xfrm>
            <a:off x="14620875" y="5419725"/>
            <a:ext cx="13525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27" name="Text 12"/>
          <p:cNvSpPr/>
          <p:nvPr/>
        </p:nvSpPr>
        <p:spPr>
          <a:xfrm>
            <a:off x="4419600" y="6172200"/>
            <a:ext cx="26574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8" name="Text 13"/>
          <p:cNvSpPr/>
          <p:nvPr/>
        </p:nvSpPr>
        <p:spPr>
          <a:xfrm>
            <a:off x="1019175" y="5219700"/>
            <a:ext cx="26574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29" name="Text 14"/>
          <p:cNvSpPr/>
          <p:nvPr/>
        </p:nvSpPr>
        <p:spPr>
          <a:xfrm>
            <a:off x="7820025" y="7058025"/>
            <a:ext cx="26574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30" name="Text 15"/>
          <p:cNvSpPr/>
          <p:nvPr/>
        </p:nvSpPr>
        <p:spPr>
          <a:xfrm>
            <a:off x="11220450" y="4429125"/>
            <a:ext cx="26574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31" name="Text 16"/>
          <p:cNvSpPr/>
          <p:nvPr/>
        </p:nvSpPr>
        <p:spPr>
          <a:xfrm>
            <a:off x="14620875" y="6019800"/>
            <a:ext cx="2657475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2E9CB15C-694A-3EB9-693F-949861546103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222035" y="7024798"/>
            <a:ext cx="18897962" cy="4366975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ector 94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2524460"/>
            <a:ext cx="18288000" cy="7762540"/>
          </a:xfrm>
          <a:prstGeom prst="rect">
            <a:avLst/>
          </a:prstGeom>
        </p:spPr>
      </p:pic>
      <p:pic>
        <p:nvPicPr>
          <p:cNvPr id="3" name="Vector 943" descr="preencoded.png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0" y="0"/>
            <a:ext cx="18288000" cy="7243428"/>
          </a:xfrm>
          <a:prstGeom prst="rect">
            <a:avLst/>
          </a:prstGeom>
        </p:spPr>
      </p:pic>
      <p:pic>
        <p:nvPicPr>
          <p:cNvPr id="4" name="Логотип" descr="preencoded.png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6199941" y="932706"/>
            <a:ext cx="1381125" cy="1381125"/>
          </a:xfrm>
          <a:prstGeom prst="rect">
            <a:avLst/>
          </a:prstGeom>
        </p:spPr>
      </p:pic>
      <p:pic>
        <p:nvPicPr>
          <p:cNvPr id="5" name="Group 2087329918" descr="preencoded.png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76480" y="2882503"/>
            <a:ext cx="5757249" cy="5899138"/>
          </a:xfrm>
          <a:prstGeom prst="rect">
            <a:avLst/>
          </a:prstGeom>
        </p:spPr>
      </p:pic>
      <p:pic>
        <p:nvPicPr>
          <p:cNvPr id="6" name="Group 2087329919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7370750" y="2879824"/>
            <a:ext cx="10221497" cy="5901817"/>
          </a:xfrm>
          <a:prstGeom prst="rect">
            <a:avLst/>
          </a:prstGeom>
        </p:spPr>
      </p:pic>
      <p:pic>
        <p:nvPicPr>
          <p:cNvPr id="7" name="Line 57" descr="preencoded.png"/>
          <p:cNvPicPr>
            <a:picLocks noChangeAspect="1"/>
          </p:cNvPicPr>
          <p:nvPr/>
        </p:nvPicPr>
        <p:blipFill>
          <a:blip r:embed="rId13"/>
          <a:srcRect/>
          <a:stretch/>
        </p:blipFill>
        <p:spPr>
          <a:xfrm>
            <a:off x="1400175" y="4295775"/>
            <a:ext cx="28575" cy="3590925"/>
          </a:xfrm>
          <a:prstGeom prst="rect">
            <a:avLst/>
          </a:prstGeom>
        </p:spPr>
      </p:pic>
      <p:pic>
        <p:nvPicPr>
          <p:cNvPr id="8" name="Line 56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172575" y="7553325"/>
            <a:ext cx="28575" cy="809625"/>
          </a:xfrm>
          <a:prstGeom prst="rect">
            <a:avLst/>
          </a:prstGeom>
        </p:spPr>
      </p:pic>
      <p:pic>
        <p:nvPicPr>
          <p:cNvPr id="9" name="Line 58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172575" y="6162675"/>
            <a:ext cx="28575" cy="809625"/>
          </a:xfrm>
          <a:prstGeom prst="rect">
            <a:avLst/>
          </a:prstGeom>
        </p:spPr>
      </p:pic>
      <p:pic>
        <p:nvPicPr>
          <p:cNvPr id="10" name="Line 59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172575" y="4762500"/>
            <a:ext cx="28575" cy="809625"/>
          </a:xfrm>
          <a:prstGeom prst="rect">
            <a:avLst/>
          </a:prstGeom>
        </p:spPr>
      </p:pic>
      <p:pic>
        <p:nvPicPr>
          <p:cNvPr id="11" name="Line 60" descr="preencoded.png"/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9172575" y="3381375"/>
            <a:ext cx="28575" cy="809625"/>
          </a:xfrm>
          <a:prstGeom prst="rect">
            <a:avLst/>
          </a:prstGeom>
        </p:spPr>
      </p:pic>
      <p:sp>
        <p:nvSpPr>
          <p:cNvPr id="12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3" name="default_name"/>
          <p:cNvSpPr/>
          <p:nvPr/>
        </p:nvSpPr>
        <p:spPr>
          <a:xfrm>
            <a:off x="990600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4" name="default_name"/>
          <p:cNvSpPr/>
          <p:nvPr/>
        </p:nvSpPr>
        <p:spPr>
          <a:xfrm>
            <a:off x="1400175" y="3305175"/>
            <a:ext cx="1666875" cy="3524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Название:</a:t>
            </a:r>
            <a:endParaRPr lang="en-US" sz="2250" dirty="0"/>
          </a:p>
        </p:txBody>
      </p:sp>
      <p:sp>
        <p:nvSpPr>
          <p:cNvPr id="15" name="Text 3"/>
          <p:cNvSpPr/>
          <p:nvPr/>
        </p:nvSpPr>
        <p:spPr>
          <a:xfrm>
            <a:off x="1762125" y="4267200"/>
            <a:ext cx="4972050" cy="3619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
традиции и современные подходы. В рамках стратегии развития особое внимание уделяется качеству
образования, цифровым решениям и международному сотрудничеству. </a:t>
            </a:r>
            <a:endParaRPr lang="en-US" sz="2250" dirty="0"/>
          </a:p>
        </p:txBody>
      </p:sp>
      <p:sp>
        <p:nvSpPr>
          <p:cNvPr id="16" name="name_01"/>
          <p:cNvSpPr/>
          <p:nvPr/>
        </p:nvSpPr>
        <p:spPr>
          <a:xfrm>
            <a:off x="7867650" y="3324225"/>
            <a:ext cx="752475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35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5357" dirty="0"/>
          </a:p>
        </p:txBody>
      </p:sp>
      <p:sp>
        <p:nvSpPr>
          <p:cNvPr id="17" name="Text 5"/>
          <p:cNvSpPr/>
          <p:nvPr/>
        </p:nvSpPr>
        <p:spPr>
          <a:xfrm>
            <a:off x="9353550" y="3381375"/>
            <a:ext cx="8077200" cy="78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18" name="name_02"/>
          <p:cNvSpPr/>
          <p:nvPr/>
        </p:nvSpPr>
        <p:spPr>
          <a:xfrm>
            <a:off x="7867650" y="4714875"/>
            <a:ext cx="838200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35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5357" dirty="0"/>
          </a:p>
        </p:txBody>
      </p:sp>
      <p:sp>
        <p:nvSpPr>
          <p:cNvPr id="19" name="Text 7"/>
          <p:cNvSpPr/>
          <p:nvPr/>
        </p:nvSpPr>
        <p:spPr>
          <a:xfrm>
            <a:off x="9353550" y="4772025"/>
            <a:ext cx="8077200" cy="78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20" name="name_03"/>
          <p:cNvSpPr/>
          <p:nvPr/>
        </p:nvSpPr>
        <p:spPr>
          <a:xfrm>
            <a:off x="7867650" y="6105525"/>
            <a:ext cx="857250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35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5357" dirty="0"/>
          </a:p>
        </p:txBody>
      </p:sp>
      <p:sp>
        <p:nvSpPr>
          <p:cNvPr id="21" name="Text 9"/>
          <p:cNvSpPr/>
          <p:nvPr/>
        </p:nvSpPr>
        <p:spPr>
          <a:xfrm>
            <a:off x="9353550" y="6162675"/>
            <a:ext cx="8077200" cy="78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подходы. </a:t>
            </a:r>
            <a:endParaRPr lang="en-US" sz="2250" dirty="0"/>
          </a:p>
        </p:txBody>
      </p:sp>
      <p:sp>
        <p:nvSpPr>
          <p:cNvPr id="22" name="name_04"/>
          <p:cNvSpPr/>
          <p:nvPr/>
        </p:nvSpPr>
        <p:spPr>
          <a:xfrm>
            <a:off x="7867650" y="7496175"/>
            <a:ext cx="847725" cy="847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5357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04</a:t>
            </a:r>
            <a:endParaRPr lang="en-US" sz="5357" dirty="0"/>
          </a:p>
        </p:txBody>
      </p:sp>
      <p:sp>
        <p:nvSpPr>
          <p:cNvPr id="23" name="Text 11"/>
          <p:cNvSpPr/>
          <p:nvPr/>
        </p:nvSpPr>
        <p:spPr>
          <a:xfrm>
            <a:off x="9353550" y="7553325"/>
            <a:ext cx="8077200" cy="7810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12500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подходы. </a:t>
            </a:r>
            <a:endParaRPr lang="en-US" sz="22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8584"/>
          <p:cNvSpPr/>
          <p:nvPr/>
        </p:nvSpPr>
        <p:spPr>
          <a:xfrm>
            <a:off x="986582" y="7980108"/>
            <a:ext cx="9658350" cy="438150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5" name="Логотип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16199941" y="932706"/>
            <a:ext cx="1381125" cy="1381125"/>
          </a:xfrm>
          <a:prstGeom prst="rect">
            <a:avLst/>
          </a:prstGeom>
        </p:spPr>
      </p:pic>
      <p:pic>
        <p:nvPicPr>
          <p:cNvPr id="6" name="Group 2087329848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83403" y="3482460"/>
            <a:ext cx="15209097" cy="2854163"/>
          </a:xfrm>
          <a:prstGeom prst="rect">
            <a:avLst/>
          </a:prstGeom>
        </p:spPr>
      </p:pic>
      <p:pic>
        <p:nvPicPr>
          <p:cNvPr id="7" name="Group 2087329847" descr="preencoded.png"/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12685609" y="3518105"/>
            <a:ext cx="5122122" cy="2816062"/>
          </a:xfrm>
          <a:prstGeom prst="rect">
            <a:avLst/>
          </a:prstGeom>
        </p:spPr>
      </p:pic>
      <p:pic>
        <p:nvPicPr>
          <p:cNvPr id="8" name="Group 2087329846" descr="preencoded.png"/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6751534" y="3518105"/>
            <a:ext cx="5207847" cy="2816062"/>
          </a:xfrm>
          <a:prstGeom prst="rect">
            <a:avLst/>
          </a:prstGeom>
        </p:spPr>
      </p:pic>
      <p:sp>
        <p:nvSpPr>
          <p:cNvPr id="9" name="default_name"/>
          <p:cNvSpPr/>
          <p:nvPr/>
        </p:nvSpPr>
        <p:spPr>
          <a:xfrm>
            <a:off x="990600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0" name="default_name"/>
          <p:cNvSpPr/>
          <p:nvPr/>
        </p:nvSpPr>
        <p:spPr>
          <a:xfrm>
            <a:off x="990600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  <p:sp>
        <p:nvSpPr>
          <p:cNvPr id="11" name="Text 3"/>
          <p:cNvSpPr/>
          <p:nvPr/>
        </p:nvSpPr>
        <p:spPr>
          <a:xfrm>
            <a:off x="1058317" y="7495356"/>
            <a:ext cx="16606614" cy="8572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современные подходы.
</a:t>
            </a: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В рамках стратегии развития особое внимание уделяется качеству.</a:t>
            </a:r>
            <a:endParaRPr lang="en-US" sz="2250" dirty="0"/>
          </a:p>
        </p:txBody>
      </p:sp>
      <p:sp>
        <p:nvSpPr>
          <p:cNvPr id="12" name="name_01"/>
          <p:cNvSpPr/>
          <p:nvPr/>
        </p:nvSpPr>
        <p:spPr>
          <a:xfrm>
            <a:off x="1110438" y="3524223"/>
            <a:ext cx="1057539" cy="1189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01</a:t>
            </a:r>
            <a:endParaRPr lang="en-US" sz="7500" dirty="0"/>
          </a:p>
        </p:txBody>
      </p:sp>
      <p:sp>
        <p:nvSpPr>
          <p:cNvPr id="13" name="name_02"/>
          <p:cNvSpPr/>
          <p:nvPr/>
        </p:nvSpPr>
        <p:spPr>
          <a:xfrm>
            <a:off x="1038225" y="5086698"/>
            <a:ext cx="1171870" cy="11897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02</a:t>
            </a:r>
            <a:endParaRPr lang="en-US" sz="7500" dirty="0"/>
          </a:p>
        </p:txBody>
      </p:sp>
      <p:sp>
        <p:nvSpPr>
          <p:cNvPr id="14" name="default_name"/>
          <p:cNvSpPr/>
          <p:nvPr/>
        </p:nvSpPr>
        <p:spPr>
          <a:xfrm>
            <a:off x="2827550" y="3595111"/>
            <a:ext cx="1429123" cy="28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5" name="default_name"/>
          <p:cNvSpPr/>
          <p:nvPr/>
        </p:nvSpPr>
        <p:spPr>
          <a:xfrm>
            <a:off x="2827550" y="5109645"/>
            <a:ext cx="1429123" cy="2855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16" name="Text 8"/>
          <p:cNvSpPr/>
          <p:nvPr/>
        </p:nvSpPr>
        <p:spPr>
          <a:xfrm>
            <a:off x="2615786" y="4220171"/>
            <a:ext cx="3429902" cy="494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>
              <a:rPr dirty="0"/>
            </a:b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  <p:sp>
        <p:nvSpPr>
          <p:cNvPr id="17" name="Text 9"/>
          <p:cNvSpPr/>
          <p:nvPr/>
        </p:nvSpPr>
        <p:spPr>
          <a:xfrm>
            <a:off x="2615786" y="5825698"/>
            <a:ext cx="3429902" cy="4949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>
              <a:rPr dirty="0"/>
            </a:b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  <p:sp>
        <p:nvSpPr>
          <p:cNvPr id="18" name="name_05"/>
          <p:cNvSpPr/>
          <p:nvPr/>
        </p:nvSpPr>
        <p:spPr>
          <a:xfrm>
            <a:off x="12769007" y="3552798"/>
            <a:ext cx="1181100" cy="118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05</a:t>
            </a:r>
            <a:endParaRPr lang="en-US" sz="7500" dirty="0"/>
          </a:p>
        </p:txBody>
      </p:sp>
      <p:sp>
        <p:nvSpPr>
          <p:cNvPr id="19" name="name_06"/>
          <p:cNvSpPr/>
          <p:nvPr/>
        </p:nvSpPr>
        <p:spPr>
          <a:xfrm>
            <a:off x="12740432" y="5103930"/>
            <a:ext cx="1219200" cy="118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06</a:t>
            </a:r>
            <a:endParaRPr lang="en-US" sz="7500" dirty="0"/>
          </a:p>
        </p:txBody>
      </p:sp>
      <p:sp>
        <p:nvSpPr>
          <p:cNvPr id="20" name="default_name"/>
          <p:cNvSpPr/>
          <p:nvPr/>
        </p:nvSpPr>
        <p:spPr>
          <a:xfrm>
            <a:off x="14502631" y="3593967"/>
            <a:ext cx="1428750" cy="28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14518035" y="5123019"/>
            <a:ext cx="1428750" cy="28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2" name="Text 14"/>
          <p:cNvSpPr/>
          <p:nvPr/>
        </p:nvSpPr>
        <p:spPr>
          <a:xfrm>
            <a:off x="14340632" y="4220255"/>
            <a:ext cx="3486150" cy="49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  <p:sp>
        <p:nvSpPr>
          <p:cNvPr id="23" name="Text 15"/>
          <p:cNvSpPr/>
          <p:nvPr/>
        </p:nvSpPr>
        <p:spPr>
          <a:xfrm>
            <a:off x="14340632" y="5825782"/>
            <a:ext cx="3352800" cy="49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  <p:sp>
        <p:nvSpPr>
          <p:cNvPr id="24" name="name_03"/>
          <p:cNvSpPr/>
          <p:nvPr/>
        </p:nvSpPr>
        <p:spPr>
          <a:xfrm>
            <a:off x="6815882" y="3552798"/>
            <a:ext cx="1200150" cy="118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03</a:t>
            </a:r>
            <a:endParaRPr lang="en-US" sz="7500" dirty="0"/>
          </a:p>
        </p:txBody>
      </p:sp>
      <p:sp>
        <p:nvSpPr>
          <p:cNvPr id="25" name="name_04"/>
          <p:cNvSpPr/>
          <p:nvPr/>
        </p:nvSpPr>
        <p:spPr>
          <a:xfrm>
            <a:off x="6853982" y="5103930"/>
            <a:ext cx="1190625" cy="1189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7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04</a:t>
            </a:r>
            <a:endParaRPr lang="en-US" sz="7500" dirty="0"/>
          </a:p>
        </p:txBody>
      </p:sp>
      <p:sp>
        <p:nvSpPr>
          <p:cNvPr id="26" name="default_name"/>
          <p:cNvSpPr/>
          <p:nvPr/>
        </p:nvSpPr>
        <p:spPr>
          <a:xfrm>
            <a:off x="8558957" y="3586666"/>
            <a:ext cx="1428750" cy="28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7" name="default_name"/>
          <p:cNvSpPr/>
          <p:nvPr/>
        </p:nvSpPr>
        <p:spPr>
          <a:xfrm>
            <a:off x="8558957" y="5117280"/>
            <a:ext cx="1428750" cy="28548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заголовок</a:t>
            </a:r>
            <a:endParaRPr lang="en-US" sz="2250" dirty="0"/>
          </a:p>
        </p:txBody>
      </p:sp>
      <p:sp>
        <p:nvSpPr>
          <p:cNvPr id="28" name="Text 20"/>
          <p:cNvSpPr/>
          <p:nvPr/>
        </p:nvSpPr>
        <p:spPr>
          <a:xfrm>
            <a:off x="8358932" y="4220255"/>
            <a:ext cx="3476625" cy="49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>
              <a:rPr dirty="0"/>
            </a:b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  <p:sp>
        <p:nvSpPr>
          <p:cNvPr id="29" name="Text 21"/>
          <p:cNvSpPr/>
          <p:nvPr/>
        </p:nvSpPr>
        <p:spPr>
          <a:xfrm>
            <a:off x="8358932" y="5825782"/>
            <a:ext cx="3619500" cy="49484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Текстовый блок для </a:t>
            </a:r>
            <a:br/>
            <a:r>
              <a:rPr lang="en-US" sz="19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заполнения информации</a:t>
            </a:r>
            <a:endParaRPr lang="en-US" sz="1950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снимок экрана, монитор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465432A3-9AF2-EE6A-1550-C74267FD9E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506" y="1616913"/>
            <a:ext cx="12120939" cy="7374276"/>
          </a:xfrm>
          <a:prstGeom prst="rect">
            <a:avLst/>
          </a:prstGeom>
        </p:spPr>
      </p:pic>
      <p:sp>
        <p:nvSpPr>
          <p:cNvPr id="3" name="Прямоугольник: скругленные углы 20">
            <a:extLst>
              <a:ext uri="{FF2B5EF4-FFF2-40B4-BE49-F238E27FC236}">
                <a16:creationId xmlns:a16="http://schemas.microsoft.com/office/drawing/2014/main" id="{64D96E2C-08CA-20EF-9802-8708BE494487}"/>
              </a:ext>
            </a:extLst>
          </p:cNvPr>
          <p:cNvSpPr/>
          <p:nvPr/>
        </p:nvSpPr>
        <p:spPr>
          <a:xfrm>
            <a:off x="3375099" y="2197660"/>
            <a:ext cx="9008427" cy="5891681"/>
          </a:xfrm>
          <a:prstGeom prst="roundRect">
            <a:avLst>
              <a:gd name="adj" fmla="val 277"/>
            </a:avLst>
          </a:prstGeom>
          <a:solidFill>
            <a:srgbClr val="0B3F92"/>
          </a:solidFill>
          <a:ln w="3175">
            <a:solidFill>
              <a:srgbClr val="0B3F92"/>
            </a:solidFill>
          </a:ln>
          <a:effectLst>
            <a:innerShdw blurRad="508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D34E3F-D5F2-C22E-B847-EE8273E7DED0}"/>
              </a:ext>
            </a:extLst>
          </p:cNvPr>
          <p:cNvSpPr txBox="1"/>
          <p:nvPr/>
        </p:nvSpPr>
        <p:spPr>
          <a:xfrm>
            <a:off x="6721144" y="4584762"/>
            <a:ext cx="231633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30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Место для </a:t>
            </a:r>
            <a:br>
              <a:rPr lang="ru-RU" sz="30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</a:br>
            <a:r>
              <a:rPr lang="ru-RU" sz="30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фотографии</a:t>
            </a:r>
          </a:p>
        </p:txBody>
      </p:sp>
      <p:pic>
        <p:nvPicPr>
          <p:cNvPr id="5" name="Рисунок 4" descr="Изображение выглядит как электроника, монитор, снимок экрана, диспле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38113743-8E69-D744-A99B-F8673A830E9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0944" y="3094800"/>
            <a:ext cx="4255094" cy="5761758"/>
          </a:xfrm>
          <a:prstGeom prst="rect">
            <a:avLst/>
          </a:prstGeom>
        </p:spPr>
      </p:pic>
      <p:sp>
        <p:nvSpPr>
          <p:cNvPr id="6" name="Прямоугольник: скругленные углы 18">
            <a:extLst>
              <a:ext uri="{FF2B5EF4-FFF2-40B4-BE49-F238E27FC236}">
                <a16:creationId xmlns:a16="http://schemas.microsoft.com/office/drawing/2014/main" id="{4329E8BE-C5D6-A260-7F1E-BE8C97B77C4B}"/>
              </a:ext>
            </a:extLst>
          </p:cNvPr>
          <p:cNvSpPr/>
          <p:nvPr/>
        </p:nvSpPr>
        <p:spPr>
          <a:xfrm>
            <a:off x="11620853" y="3635765"/>
            <a:ext cx="3495276" cy="4651421"/>
          </a:xfrm>
          <a:prstGeom prst="roundRect">
            <a:avLst>
              <a:gd name="adj" fmla="val 277"/>
            </a:avLst>
          </a:prstGeom>
          <a:solidFill>
            <a:srgbClr val="0B3F92"/>
          </a:solidFill>
          <a:ln w="3175">
            <a:noFill/>
          </a:ln>
          <a:effectLst>
            <a:innerShdw blurRad="508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370E80-84B2-FCD2-EFF1-CB5AE5BBF091}"/>
              </a:ext>
            </a:extLst>
          </p:cNvPr>
          <p:cNvSpPr txBox="1"/>
          <p:nvPr/>
        </p:nvSpPr>
        <p:spPr>
          <a:xfrm>
            <a:off x="12441158" y="5458613"/>
            <a:ext cx="1854674" cy="73866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24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Место для </a:t>
            </a:r>
            <a:br>
              <a:rPr lang="ru-RU" sz="24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</a:br>
            <a:r>
              <a:rPr lang="ru-RU" sz="240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фотографии</a:t>
            </a:r>
          </a:p>
        </p:txBody>
      </p:sp>
      <p:pic>
        <p:nvPicPr>
          <p:cNvPr id="8" name="Рисунок 7" descr="Изображение выглядит как электроника, монитор, дисплей&#10;&#10;Описание создано с очень высокой степенью достоверности">
            <a:extLst>
              <a:ext uri="{FF2B5EF4-FFF2-40B4-BE49-F238E27FC236}">
                <a16:creationId xmlns:a16="http://schemas.microsoft.com/office/drawing/2014/main" id="{BC08661C-6663-5C64-76A2-8DAFA842B03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46276" y="5340305"/>
            <a:ext cx="1813218" cy="3487844"/>
          </a:xfrm>
          <a:prstGeom prst="rect">
            <a:avLst/>
          </a:prstGeom>
        </p:spPr>
      </p:pic>
      <p:sp>
        <p:nvSpPr>
          <p:cNvPr id="9" name="Прямоугольник: скругленные углы 12">
            <a:extLst>
              <a:ext uri="{FF2B5EF4-FFF2-40B4-BE49-F238E27FC236}">
                <a16:creationId xmlns:a16="http://schemas.microsoft.com/office/drawing/2014/main" id="{EEEC1087-FCC1-8C6E-348F-48F34DC269EC}"/>
              </a:ext>
            </a:extLst>
          </p:cNvPr>
          <p:cNvSpPr/>
          <p:nvPr/>
        </p:nvSpPr>
        <p:spPr>
          <a:xfrm>
            <a:off x="14850473" y="5805353"/>
            <a:ext cx="1419359" cy="2528687"/>
          </a:xfrm>
          <a:prstGeom prst="roundRect">
            <a:avLst>
              <a:gd name="adj" fmla="val 967"/>
            </a:avLst>
          </a:prstGeom>
          <a:solidFill>
            <a:srgbClr val="0B3F92"/>
          </a:solidFill>
          <a:ln>
            <a:noFill/>
          </a:ln>
          <a:effectLst>
            <a:innerShdw blurRad="127000">
              <a:prstClr val="black">
                <a:alpha val="15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7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8F6028-6DD0-8B8A-94D5-EEE692D73599}"/>
              </a:ext>
            </a:extLst>
          </p:cNvPr>
          <p:cNvSpPr txBox="1"/>
          <p:nvPr/>
        </p:nvSpPr>
        <p:spPr>
          <a:xfrm>
            <a:off x="15154596" y="6874135"/>
            <a:ext cx="811119" cy="3231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ru-RU" sz="105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Место для </a:t>
            </a:r>
            <a:br>
              <a:rPr lang="ru-RU" sz="105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</a:br>
            <a:r>
              <a:rPr lang="ru-RU" sz="1050" dirty="0">
                <a:solidFill>
                  <a:srgbClr val="E6F4FF">
                    <a:alpha val="77000"/>
                  </a:srgbClr>
                </a:solidFill>
                <a:latin typeface="Lora" pitchFamily="2" charset="0"/>
              </a:rPr>
              <a:t>фотографии</a:t>
            </a:r>
          </a:p>
        </p:txBody>
      </p:sp>
    </p:spTree>
    <p:extLst>
      <p:ext uri="{BB962C8B-B14F-4D97-AF65-F5344CB8AC3E}">
        <p14:creationId xmlns:p14="http://schemas.microsoft.com/office/powerpoint/2010/main" val="153566793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648">
            <a:extLst>
              <a:ext uri="{FF2B5EF4-FFF2-40B4-BE49-F238E27FC236}">
                <a16:creationId xmlns:a16="http://schemas.microsoft.com/office/drawing/2014/main" id="{717A05F9-F1C7-2448-67E0-EDDEE2AFB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313919" y="6974357"/>
            <a:ext cx="619535" cy="619535"/>
          </a:xfrm>
          <a:prstGeom prst="rect">
            <a:avLst/>
          </a:prstGeom>
        </p:spPr>
      </p:pic>
      <p:pic>
        <p:nvPicPr>
          <p:cNvPr id="3" name="Graphic 649">
            <a:extLst>
              <a:ext uri="{FF2B5EF4-FFF2-40B4-BE49-F238E27FC236}">
                <a16:creationId xmlns:a16="http://schemas.microsoft.com/office/drawing/2014/main" id="{F7A5EC58-042F-6EF4-78F6-2DD8483FB7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13919" y="5867552"/>
            <a:ext cx="619535" cy="619535"/>
          </a:xfrm>
          <a:prstGeom prst="rect">
            <a:avLst/>
          </a:prstGeom>
        </p:spPr>
      </p:pic>
      <p:pic>
        <p:nvPicPr>
          <p:cNvPr id="4" name="Graphic 650">
            <a:extLst>
              <a:ext uri="{FF2B5EF4-FFF2-40B4-BE49-F238E27FC236}">
                <a16:creationId xmlns:a16="http://schemas.microsoft.com/office/drawing/2014/main" id="{77A04B0C-736C-C0D1-F54F-375F06A54C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2100" y="4768928"/>
            <a:ext cx="603173" cy="603173"/>
          </a:xfrm>
          <a:prstGeom prst="rect">
            <a:avLst/>
          </a:prstGeom>
        </p:spPr>
      </p:pic>
      <p:pic>
        <p:nvPicPr>
          <p:cNvPr id="5" name="Graphic 651">
            <a:extLst>
              <a:ext uri="{FF2B5EF4-FFF2-40B4-BE49-F238E27FC236}">
                <a16:creationId xmlns:a16="http://schemas.microsoft.com/office/drawing/2014/main" id="{8C9D873A-C487-8D5C-AAD9-1757DFC3E7D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313919" y="3653942"/>
            <a:ext cx="619535" cy="619535"/>
          </a:xfrm>
          <a:prstGeom prst="rect">
            <a:avLst/>
          </a:prstGeom>
        </p:spPr>
      </p:pic>
      <p:pic>
        <p:nvPicPr>
          <p:cNvPr id="6" name="Graphic 652">
            <a:extLst>
              <a:ext uri="{FF2B5EF4-FFF2-40B4-BE49-F238E27FC236}">
                <a16:creationId xmlns:a16="http://schemas.microsoft.com/office/drawing/2014/main" id="{A8EE155F-8941-8575-FC8A-8A8D60753EA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313919" y="2547137"/>
            <a:ext cx="619535" cy="619535"/>
          </a:xfrm>
          <a:prstGeom prst="rect">
            <a:avLst/>
          </a:prstGeom>
        </p:spPr>
      </p:pic>
      <p:pic>
        <p:nvPicPr>
          <p:cNvPr id="7" name="Graphic 653">
            <a:extLst>
              <a:ext uri="{FF2B5EF4-FFF2-40B4-BE49-F238E27FC236}">
                <a16:creationId xmlns:a16="http://schemas.microsoft.com/office/drawing/2014/main" id="{3AEA0F16-2FAE-793A-B067-2CF33D83C28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362310" y="8129553"/>
            <a:ext cx="522750" cy="522750"/>
          </a:xfrm>
          <a:prstGeom prst="rect">
            <a:avLst/>
          </a:prstGeom>
        </p:spPr>
      </p:pic>
      <p:pic>
        <p:nvPicPr>
          <p:cNvPr id="8" name="Graphic 654">
            <a:extLst>
              <a:ext uri="{FF2B5EF4-FFF2-40B4-BE49-F238E27FC236}">
                <a16:creationId xmlns:a16="http://schemas.microsoft.com/office/drawing/2014/main" id="{1BEE9A10-CDB1-DE47-4DCD-F982A093B2C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332837" y="1459250"/>
            <a:ext cx="581697" cy="581697"/>
          </a:xfrm>
          <a:prstGeom prst="rect">
            <a:avLst/>
          </a:prstGeom>
        </p:spPr>
      </p:pic>
      <p:pic>
        <p:nvPicPr>
          <p:cNvPr id="9" name="Graphic 656">
            <a:extLst>
              <a:ext uri="{FF2B5EF4-FFF2-40B4-BE49-F238E27FC236}">
                <a16:creationId xmlns:a16="http://schemas.microsoft.com/office/drawing/2014/main" id="{1E251F9E-8934-9A86-1F6C-3501938FA95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633709" y="6974357"/>
            <a:ext cx="619535" cy="619535"/>
          </a:xfrm>
          <a:prstGeom prst="rect">
            <a:avLst/>
          </a:prstGeom>
        </p:spPr>
      </p:pic>
      <p:pic>
        <p:nvPicPr>
          <p:cNvPr id="10" name="Graphic 657">
            <a:extLst>
              <a:ext uri="{FF2B5EF4-FFF2-40B4-BE49-F238E27FC236}">
                <a16:creationId xmlns:a16="http://schemas.microsoft.com/office/drawing/2014/main" id="{FB90CE22-DCB8-6D87-CCF3-7A19FEBE7D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33709" y="5867552"/>
            <a:ext cx="619535" cy="619535"/>
          </a:xfrm>
          <a:prstGeom prst="rect">
            <a:avLst/>
          </a:prstGeom>
        </p:spPr>
      </p:pic>
      <p:pic>
        <p:nvPicPr>
          <p:cNvPr id="11" name="Graphic 658">
            <a:extLst>
              <a:ext uri="{FF2B5EF4-FFF2-40B4-BE49-F238E27FC236}">
                <a16:creationId xmlns:a16="http://schemas.microsoft.com/office/drawing/2014/main" id="{F3FC7FBD-AA4F-6DE2-7FD1-FEB9403038B3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4641890" y="4768928"/>
            <a:ext cx="603173" cy="603173"/>
          </a:xfrm>
          <a:prstGeom prst="rect">
            <a:avLst/>
          </a:prstGeom>
        </p:spPr>
      </p:pic>
      <p:pic>
        <p:nvPicPr>
          <p:cNvPr id="12" name="Graphic 659">
            <a:extLst>
              <a:ext uri="{FF2B5EF4-FFF2-40B4-BE49-F238E27FC236}">
                <a16:creationId xmlns:a16="http://schemas.microsoft.com/office/drawing/2014/main" id="{F5F04160-1C56-5343-F6BD-9F3D923394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4633709" y="3653942"/>
            <a:ext cx="619535" cy="619535"/>
          </a:xfrm>
          <a:prstGeom prst="rect">
            <a:avLst/>
          </a:prstGeom>
        </p:spPr>
      </p:pic>
      <p:pic>
        <p:nvPicPr>
          <p:cNvPr id="13" name="Graphic 660">
            <a:extLst>
              <a:ext uri="{FF2B5EF4-FFF2-40B4-BE49-F238E27FC236}">
                <a16:creationId xmlns:a16="http://schemas.microsoft.com/office/drawing/2014/main" id="{3D1AA864-5D12-E1CA-DF2D-589DD58A794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4633709" y="2547137"/>
            <a:ext cx="619535" cy="619535"/>
          </a:xfrm>
          <a:prstGeom prst="rect">
            <a:avLst/>
          </a:prstGeom>
        </p:spPr>
      </p:pic>
      <p:pic>
        <p:nvPicPr>
          <p:cNvPr id="14" name="Graphic 661">
            <a:extLst>
              <a:ext uri="{FF2B5EF4-FFF2-40B4-BE49-F238E27FC236}">
                <a16:creationId xmlns:a16="http://schemas.microsoft.com/office/drawing/2014/main" id="{C92E4A29-590A-FE78-798D-235C1E33923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4651943" y="8099396"/>
            <a:ext cx="583067" cy="583067"/>
          </a:xfrm>
          <a:prstGeom prst="rect">
            <a:avLst/>
          </a:prstGeom>
        </p:spPr>
      </p:pic>
      <p:pic>
        <p:nvPicPr>
          <p:cNvPr id="15" name="Graphic 662">
            <a:extLst>
              <a:ext uri="{FF2B5EF4-FFF2-40B4-BE49-F238E27FC236}">
                <a16:creationId xmlns:a16="http://schemas.microsoft.com/office/drawing/2014/main" id="{173FD908-C55B-C1E4-9404-F980FC4ECD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4652627" y="1459250"/>
            <a:ext cx="581697" cy="581697"/>
          </a:xfrm>
          <a:prstGeom prst="rect">
            <a:avLst/>
          </a:prstGeom>
        </p:spPr>
      </p:pic>
      <p:pic>
        <p:nvPicPr>
          <p:cNvPr id="16" name="Graphic 664">
            <a:extLst>
              <a:ext uri="{FF2B5EF4-FFF2-40B4-BE49-F238E27FC236}">
                <a16:creationId xmlns:a16="http://schemas.microsoft.com/office/drawing/2014/main" id="{7C887A1D-B04A-54B6-04F8-676B3C3A0C79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953499" y="6974357"/>
            <a:ext cx="619535" cy="619535"/>
          </a:xfrm>
          <a:prstGeom prst="rect">
            <a:avLst/>
          </a:prstGeom>
        </p:spPr>
      </p:pic>
      <p:pic>
        <p:nvPicPr>
          <p:cNvPr id="17" name="Graphic 665">
            <a:extLst>
              <a:ext uri="{FF2B5EF4-FFF2-40B4-BE49-F238E27FC236}">
                <a16:creationId xmlns:a16="http://schemas.microsoft.com/office/drawing/2014/main" id="{BCE1AFAB-6995-F464-A6D0-138EDD8542EB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2953499" y="5867552"/>
            <a:ext cx="619535" cy="619535"/>
          </a:xfrm>
          <a:prstGeom prst="rect">
            <a:avLst/>
          </a:prstGeom>
        </p:spPr>
      </p:pic>
      <p:pic>
        <p:nvPicPr>
          <p:cNvPr id="18" name="Graphic 666">
            <a:extLst>
              <a:ext uri="{FF2B5EF4-FFF2-40B4-BE49-F238E27FC236}">
                <a16:creationId xmlns:a16="http://schemas.microsoft.com/office/drawing/2014/main" id="{24DF87C2-DE63-38B1-B135-28A19C0C1323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2961680" y="4768928"/>
            <a:ext cx="603173" cy="603173"/>
          </a:xfrm>
          <a:prstGeom prst="rect">
            <a:avLst/>
          </a:prstGeom>
        </p:spPr>
      </p:pic>
      <p:pic>
        <p:nvPicPr>
          <p:cNvPr id="19" name="Graphic 667">
            <a:extLst>
              <a:ext uri="{FF2B5EF4-FFF2-40B4-BE49-F238E27FC236}">
                <a16:creationId xmlns:a16="http://schemas.microsoft.com/office/drawing/2014/main" id="{EF0D79AE-8089-48C4-5A57-D73985055D2A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2953499" y="3653942"/>
            <a:ext cx="619535" cy="619535"/>
          </a:xfrm>
          <a:prstGeom prst="rect">
            <a:avLst/>
          </a:prstGeom>
        </p:spPr>
      </p:pic>
      <p:pic>
        <p:nvPicPr>
          <p:cNvPr id="20" name="Graphic 668">
            <a:extLst>
              <a:ext uri="{FF2B5EF4-FFF2-40B4-BE49-F238E27FC236}">
                <a16:creationId xmlns:a16="http://schemas.microsoft.com/office/drawing/2014/main" id="{C5FE46D4-0ECE-E3CE-D0DA-C97705286F8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2953499" y="2547137"/>
            <a:ext cx="619535" cy="619535"/>
          </a:xfrm>
          <a:prstGeom prst="rect">
            <a:avLst/>
          </a:prstGeom>
        </p:spPr>
      </p:pic>
      <p:pic>
        <p:nvPicPr>
          <p:cNvPr id="21" name="Graphic 669">
            <a:extLst>
              <a:ext uri="{FF2B5EF4-FFF2-40B4-BE49-F238E27FC236}">
                <a16:creationId xmlns:a16="http://schemas.microsoft.com/office/drawing/2014/main" id="{440452D4-B8DD-E462-B326-CD26399F6F5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2971733" y="8099396"/>
            <a:ext cx="583067" cy="583067"/>
          </a:xfrm>
          <a:prstGeom prst="rect">
            <a:avLst/>
          </a:prstGeom>
        </p:spPr>
      </p:pic>
      <p:pic>
        <p:nvPicPr>
          <p:cNvPr id="22" name="Graphic 670">
            <a:extLst>
              <a:ext uri="{FF2B5EF4-FFF2-40B4-BE49-F238E27FC236}">
                <a16:creationId xmlns:a16="http://schemas.microsoft.com/office/drawing/2014/main" id="{1DC6A569-522E-C70F-1994-1508C24A0FA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972417" y="1459250"/>
            <a:ext cx="581697" cy="581697"/>
          </a:xfrm>
          <a:prstGeom prst="rect">
            <a:avLst/>
          </a:prstGeom>
        </p:spPr>
      </p:pic>
      <p:pic>
        <p:nvPicPr>
          <p:cNvPr id="23" name="Graphic 672">
            <a:extLst>
              <a:ext uri="{FF2B5EF4-FFF2-40B4-BE49-F238E27FC236}">
                <a16:creationId xmlns:a16="http://schemas.microsoft.com/office/drawing/2014/main" id="{69E23E30-17A8-D051-F274-5432DC1FC28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73289" y="6974357"/>
            <a:ext cx="619535" cy="619535"/>
          </a:xfrm>
          <a:prstGeom prst="rect">
            <a:avLst/>
          </a:prstGeom>
        </p:spPr>
      </p:pic>
      <p:pic>
        <p:nvPicPr>
          <p:cNvPr id="24" name="Graphic 673">
            <a:extLst>
              <a:ext uri="{FF2B5EF4-FFF2-40B4-BE49-F238E27FC236}">
                <a16:creationId xmlns:a16="http://schemas.microsoft.com/office/drawing/2014/main" id="{E41498AB-34D7-9616-0EFE-3CBB44B2C393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1273289" y="5867552"/>
            <a:ext cx="619535" cy="619535"/>
          </a:xfrm>
          <a:prstGeom prst="rect">
            <a:avLst/>
          </a:prstGeom>
        </p:spPr>
      </p:pic>
      <p:pic>
        <p:nvPicPr>
          <p:cNvPr id="25" name="Graphic 674">
            <a:extLst>
              <a:ext uri="{FF2B5EF4-FFF2-40B4-BE49-F238E27FC236}">
                <a16:creationId xmlns:a16="http://schemas.microsoft.com/office/drawing/2014/main" id="{E1777510-A3F4-BE45-A697-E757CBF87DA1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81470" y="4768928"/>
            <a:ext cx="603173" cy="603173"/>
          </a:xfrm>
          <a:prstGeom prst="rect">
            <a:avLst/>
          </a:prstGeom>
        </p:spPr>
      </p:pic>
      <p:pic>
        <p:nvPicPr>
          <p:cNvPr id="26" name="Graphic 675">
            <a:extLst>
              <a:ext uri="{FF2B5EF4-FFF2-40B4-BE49-F238E27FC236}">
                <a16:creationId xmlns:a16="http://schemas.microsoft.com/office/drawing/2014/main" id="{8496F7F3-227F-FC5B-6B77-06010CC7F251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273289" y="3653942"/>
            <a:ext cx="619535" cy="619535"/>
          </a:xfrm>
          <a:prstGeom prst="rect">
            <a:avLst/>
          </a:prstGeom>
        </p:spPr>
      </p:pic>
      <p:pic>
        <p:nvPicPr>
          <p:cNvPr id="28" name="Graphic 676">
            <a:extLst>
              <a:ext uri="{FF2B5EF4-FFF2-40B4-BE49-F238E27FC236}">
                <a16:creationId xmlns:a16="http://schemas.microsoft.com/office/drawing/2014/main" id="{40B62D61-C014-0D82-7872-B16F6BFA2FA8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73289" y="2547137"/>
            <a:ext cx="619535" cy="619535"/>
          </a:xfrm>
          <a:prstGeom prst="rect">
            <a:avLst/>
          </a:prstGeom>
        </p:spPr>
      </p:pic>
      <p:pic>
        <p:nvPicPr>
          <p:cNvPr id="29" name="Graphic 677">
            <a:extLst>
              <a:ext uri="{FF2B5EF4-FFF2-40B4-BE49-F238E27FC236}">
                <a16:creationId xmlns:a16="http://schemas.microsoft.com/office/drawing/2014/main" id="{27DDB898-316E-B2F0-3DB1-2D3B99253DA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281470" y="8089343"/>
            <a:ext cx="603173" cy="603173"/>
          </a:xfrm>
          <a:prstGeom prst="rect">
            <a:avLst/>
          </a:prstGeom>
        </p:spPr>
      </p:pic>
      <p:pic>
        <p:nvPicPr>
          <p:cNvPr id="30" name="Graphic 678">
            <a:extLst>
              <a:ext uri="{FF2B5EF4-FFF2-40B4-BE49-F238E27FC236}">
                <a16:creationId xmlns:a16="http://schemas.microsoft.com/office/drawing/2014/main" id="{7351E48E-2AC7-9D50-BAF9-40E80D4716F0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292207" y="1459250"/>
            <a:ext cx="581697" cy="581697"/>
          </a:xfrm>
          <a:prstGeom prst="rect">
            <a:avLst/>
          </a:prstGeom>
        </p:spPr>
      </p:pic>
      <p:pic>
        <p:nvPicPr>
          <p:cNvPr id="31" name="Graphic 680">
            <a:extLst>
              <a:ext uri="{FF2B5EF4-FFF2-40B4-BE49-F238E27FC236}">
                <a16:creationId xmlns:a16="http://schemas.microsoft.com/office/drawing/2014/main" id="{86B716BA-0D4A-6F1C-DFA5-71C6BA0287AC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354549" y="6974357"/>
            <a:ext cx="619535" cy="619535"/>
          </a:xfrm>
          <a:prstGeom prst="rect">
            <a:avLst/>
          </a:prstGeom>
        </p:spPr>
      </p:pic>
      <p:pic>
        <p:nvPicPr>
          <p:cNvPr id="32" name="Graphic 681">
            <a:extLst>
              <a:ext uri="{FF2B5EF4-FFF2-40B4-BE49-F238E27FC236}">
                <a16:creationId xmlns:a16="http://schemas.microsoft.com/office/drawing/2014/main" id="{ED2324B8-17E5-DA6F-318A-0E868611E92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1354549" y="5867552"/>
            <a:ext cx="619535" cy="619535"/>
          </a:xfrm>
          <a:prstGeom prst="rect">
            <a:avLst/>
          </a:prstGeom>
        </p:spPr>
      </p:pic>
      <p:pic>
        <p:nvPicPr>
          <p:cNvPr id="33" name="Graphic 682">
            <a:extLst>
              <a:ext uri="{FF2B5EF4-FFF2-40B4-BE49-F238E27FC236}">
                <a16:creationId xmlns:a16="http://schemas.microsoft.com/office/drawing/2014/main" id="{BD1C1101-0208-D7D3-BF3F-2F80659681D1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1362730" y="4768928"/>
            <a:ext cx="603173" cy="603173"/>
          </a:xfrm>
          <a:prstGeom prst="rect">
            <a:avLst/>
          </a:prstGeom>
        </p:spPr>
      </p:pic>
      <p:pic>
        <p:nvPicPr>
          <p:cNvPr id="34" name="Graphic 683">
            <a:extLst>
              <a:ext uri="{FF2B5EF4-FFF2-40B4-BE49-F238E27FC236}">
                <a16:creationId xmlns:a16="http://schemas.microsoft.com/office/drawing/2014/main" id="{B679E20E-7686-6D78-5A5C-1E5BF1B5981B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1373467" y="3672860"/>
            <a:ext cx="581697" cy="581697"/>
          </a:xfrm>
          <a:prstGeom prst="rect">
            <a:avLst/>
          </a:prstGeom>
        </p:spPr>
      </p:pic>
      <p:pic>
        <p:nvPicPr>
          <p:cNvPr id="35" name="Graphic 684">
            <a:extLst>
              <a:ext uri="{FF2B5EF4-FFF2-40B4-BE49-F238E27FC236}">
                <a16:creationId xmlns:a16="http://schemas.microsoft.com/office/drawing/2014/main" id="{807DFDD1-F00C-871A-D9C7-BBABC819778A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1373467" y="2566055"/>
            <a:ext cx="581697" cy="581697"/>
          </a:xfrm>
          <a:prstGeom prst="rect">
            <a:avLst/>
          </a:prstGeom>
        </p:spPr>
      </p:pic>
      <p:pic>
        <p:nvPicPr>
          <p:cNvPr id="36" name="Graphic 685">
            <a:extLst>
              <a:ext uri="{FF2B5EF4-FFF2-40B4-BE49-F238E27FC236}">
                <a16:creationId xmlns:a16="http://schemas.microsoft.com/office/drawing/2014/main" id="{8437936B-4345-AF59-2ADF-B43AEC7E591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1412993" y="8139606"/>
            <a:ext cx="502644" cy="502644"/>
          </a:xfrm>
          <a:prstGeom prst="rect">
            <a:avLst/>
          </a:prstGeom>
        </p:spPr>
      </p:pic>
      <p:pic>
        <p:nvPicPr>
          <p:cNvPr id="37" name="Graphic 686">
            <a:extLst>
              <a:ext uri="{FF2B5EF4-FFF2-40B4-BE49-F238E27FC236}">
                <a16:creationId xmlns:a16="http://schemas.microsoft.com/office/drawing/2014/main" id="{90953300-5961-235E-7EC2-F31F2C3537C5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1407400" y="1493183"/>
            <a:ext cx="513833" cy="513833"/>
          </a:xfrm>
          <a:prstGeom prst="rect">
            <a:avLst/>
          </a:prstGeom>
        </p:spPr>
      </p:pic>
      <p:pic>
        <p:nvPicPr>
          <p:cNvPr id="38" name="Graphic 688">
            <a:extLst>
              <a:ext uri="{FF2B5EF4-FFF2-40B4-BE49-F238E27FC236}">
                <a16:creationId xmlns:a16="http://schemas.microsoft.com/office/drawing/2014/main" id="{34C9409E-3EF1-2A8F-65EA-D70BCAC62F27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7994129" y="6974357"/>
            <a:ext cx="619535" cy="619535"/>
          </a:xfrm>
          <a:prstGeom prst="rect">
            <a:avLst/>
          </a:prstGeom>
        </p:spPr>
      </p:pic>
      <p:pic>
        <p:nvPicPr>
          <p:cNvPr id="39" name="Graphic 689">
            <a:extLst>
              <a:ext uri="{FF2B5EF4-FFF2-40B4-BE49-F238E27FC236}">
                <a16:creationId xmlns:a16="http://schemas.microsoft.com/office/drawing/2014/main" id="{A800A9EF-8183-0ACD-DA9A-92ED66286AA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7994129" y="5867552"/>
            <a:ext cx="619535" cy="619535"/>
          </a:xfrm>
          <a:prstGeom prst="rect">
            <a:avLst/>
          </a:prstGeom>
        </p:spPr>
      </p:pic>
      <p:pic>
        <p:nvPicPr>
          <p:cNvPr id="40" name="Graphic 690">
            <a:extLst>
              <a:ext uri="{FF2B5EF4-FFF2-40B4-BE49-F238E27FC236}">
                <a16:creationId xmlns:a16="http://schemas.microsoft.com/office/drawing/2014/main" id="{D404D189-825F-49BE-F851-4A49012A5A43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002310" y="4768928"/>
            <a:ext cx="603173" cy="603173"/>
          </a:xfrm>
          <a:prstGeom prst="rect">
            <a:avLst/>
          </a:prstGeom>
        </p:spPr>
      </p:pic>
      <p:pic>
        <p:nvPicPr>
          <p:cNvPr id="41" name="Graphic 691">
            <a:extLst>
              <a:ext uri="{FF2B5EF4-FFF2-40B4-BE49-F238E27FC236}">
                <a16:creationId xmlns:a16="http://schemas.microsoft.com/office/drawing/2014/main" id="{22BC693F-595D-6957-8B4A-57930419AD7B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8002310" y="3662123"/>
            <a:ext cx="603173" cy="603173"/>
          </a:xfrm>
          <a:prstGeom prst="rect">
            <a:avLst/>
          </a:prstGeom>
        </p:spPr>
      </p:pic>
      <p:pic>
        <p:nvPicPr>
          <p:cNvPr id="42" name="Graphic 692">
            <a:extLst>
              <a:ext uri="{FF2B5EF4-FFF2-40B4-BE49-F238E27FC236}">
                <a16:creationId xmlns:a16="http://schemas.microsoft.com/office/drawing/2014/main" id="{7F3CA119-641D-C7F8-D060-DA9B6FD6E733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7994129" y="2547137"/>
            <a:ext cx="619535" cy="619535"/>
          </a:xfrm>
          <a:prstGeom prst="rect">
            <a:avLst/>
          </a:prstGeom>
        </p:spPr>
      </p:pic>
      <p:pic>
        <p:nvPicPr>
          <p:cNvPr id="43" name="Graphic 693">
            <a:extLst>
              <a:ext uri="{FF2B5EF4-FFF2-40B4-BE49-F238E27FC236}">
                <a16:creationId xmlns:a16="http://schemas.microsoft.com/office/drawing/2014/main" id="{CC8857FF-0A53-A9F6-1A67-00B5BDF2D5DE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8017390" y="8104423"/>
            <a:ext cx="573014" cy="573014"/>
          </a:xfrm>
          <a:prstGeom prst="rect">
            <a:avLst/>
          </a:prstGeom>
        </p:spPr>
      </p:pic>
      <p:pic>
        <p:nvPicPr>
          <p:cNvPr id="44" name="Graphic 694">
            <a:extLst>
              <a:ext uri="{FF2B5EF4-FFF2-40B4-BE49-F238E27FC236}">
                <a16:creationId xmlns:a16="http://schemas.microsoft.com/office/drawing/2014/main" id="{5F3AD3AA-AC0F-88C5-F778-16CBBFC82EDD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8046980" y="1493183"/>
            <a:ext cx="513833" cy="513833"/>
          </a:xfrm>
          <a:prstGeom prst="rect">
            <a:avLst/>
          </a:prstGeom>
        </p:spPr>
      </p:pic>
      <p:pic>
        <p:nvPicPr>
          <p:cNvPr id="45" name="Graphic 696">
            <a:extLst>
              <a:ext uri="{FF2B5EF4-FFF2-40B4-BE49-F238E27FC236}">
                <a16:creationId xmlns:a16="http://schemas.microsoft.com/office/drawing/2014/main" id="{71C589D7-D2CF-D27E-61BA-3F71F5858CB8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9674339" y="6974357"/>
            <a:ext cx="619535" cy="619535"/>
          </a:xfrm>
          <a:prstGeom prst="rect">
            <a:avLst/>
          </a:prstGeom>
        </p:spPr>
      </p:pic>
      <p:pic>
        <p:nvPicPr>
          <p:cNvPr id="46" name="Graphic 697">
            <a:extLst>
              <a:ext uri="{FF2B5EF4-FFF2-40B4-BE49-F238E27FC236}">
                <a16:creationId xmlns:a16="http://schemas.microsoft.com/office/drawing/2014/main" id="{3563D831-D84C-E75F-95CA-0DCB174CF99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9674339" y="5867552"/>
            <a:ext cx="619535" cy="619535"/>
          </a:xfrm>
          <a:prstGeom prst="rect">
            <a:avLst/>
          </a:prstGeom>
        </p:spPr>
      </p:pic>
      <p:pic>
        <p:nvPicPr>
          <p:cNvPr id="47" name="Graphic 698">
            <a:extLst>
              <a:ext uri="{FF2B5EF4-FFF2-40B4-BE49-F238E27FC236}">
                <a16:creationId xmlns:a16="http://schemas.microsoft.com/office/drawing/2014/main" id="{B7969E75-07D5-B224-CD4D-120CE9E2B724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9682520" y="4768928"/>
            <a:ext cx="603173" cy="603173"/>
          </a:xfrm>
          <a:prstGeom prst="rect">
            <a:avLst/>
          </a:prstGeom>
        </p:spPr>
      </p:pic>
      <p:pic>
        <p:nvPicPr>
          <p:cNvPr id="48" name="Graphic 699">
            <a:extLst>
              <a:ext uri="{FF2B5EF4-FFF2-40B4-BE49-F238E27FC236}">
                <a16:creationId xmlns:a16="http://schemas.microsoft.com/office/drawing/2014/main" id="{AB412735-0B58-BD01-1B44-BCE014C43237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674339" y="3653942"/>
            <a:ext cx="619535" cy="619535"/>
          </a:xfrm>
          <a:prstGeom prst="rect">
            <a:avLst/>
          </a:prstGeom>
        </p:spPr>
      </p:pic>
      <p:pic>
        <p:nvPicPr>
          <p:cNvPr id="49" name="Graphic 700">
            <a:extLst>
              <a:ext uri="{FF2B5EF4-FFF2-40B4-BE49-F238E27FC236}">
                <a16:creationId xmlns:a16="http://schemas.microsoft.com/office/drawing/2014/main" id="{4B48AA1B-162E-B0EF-0B87-8E267E36B751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9674339" y="2547137"/>
            <a:ext cx="619535" cy="619535"/>
          </a:xfrm>
          <a:prstGeom prst="rect">
            <a:avLst/>
          </a:prstGeom>
        </p:spPr>
      </p:pic>
      <p:pic>
        <p:nvPicPr>
          <p:cNvPr id="50" name="Graphic 701">
            <a:extLst>
              <a:ext uri="{FF2B5EF4-FFF2-40B4-BE49-F238E27FC236}">
                <a16:creationId xmlns:a16="http://schemas.microsoft.com/office/drawing/2014/main" id="{E580172C-B91B-0285-2493-BC1890F5A262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9692573" y="8099396"/>
            <a:ext cx="583067" cy="583067"/>
          </a:xfrm>
          <a:prstGeom prst="rect">
            <a:avLst/>
          </a:prstGeom>
        </p:spPr>
      </p:pic>
      <p:pic>
        <p:nvPicPr>
          <p:cNvPr id="51" name="Graphic 702">
            <a:extLst>
              <a:ext uri="{FF2B5EF4-FFF2-40B4-BE49-F238E27FC236}">
                <a16:creationId xmlns:a16="http://schemas.microsoft.com/office/drawing/2014/main" id="{F693E357-549F-3312-5339-E9DA2D4D9EF8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9722342" y="1488335"/>
            <a:ext cx="523527" cy="523527"/>
          </a:xfrm>
          <a:prstGeom prst="rect">
            <a:avLst/>
          </a:prstGeom>
        </p:spPr>
      </p:pic>
      <p:pic>
        <p:nvPicPr>
          <p:cNvPr id="52" name="Graphic 704">
            <a:extLst>
              <a:ext uri="{FF2B5EF4-FFF2-40B4-BE49-F238E27FC236}">
                <a16:creationId xmlns:a16="http://schemas.microsoft.com/office/drawing/2014/main" id="{22B4B60E-8AFB-37EF-BEEE-510EC78C8A2A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3034759" y="6974357"/>
            <a:ext cx="619535" cy="619535"/>
          </a:xfrm>
          <a:prstGeom prst="rect">
            <a:avLst/>
          </a:prstGeom>
        </p:spPr>
      </p:pic>
      <p:pic>
        <p:nvPicPr>
          <p:cNvPr id="53" name="Graphic 705">
            <a:extLst>
              <a:ext uri="{FF2B5EF4-FFF2-40B4-BE49-F238E27FC236}">
                <a16:creationId xmlns:a16="http://schemas.microsoft.com/office/drawing/2014/main" id="{1CF22309-065E-262A-A1B3-AD2B0B6BADF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3034759" y="5867552"/>
            <a:ext cx="619535" cy="619535"/>
          </a:xfrm>
          <a:prstGeom prst="rect">
            <a:avLst/>
          </a:prstGeom>
        </p:spPr>
      </p:pic>
      <p:pic>
        <p:nvPicPr>
          <p:cNvPr id="54" name="Graphic 706">
            <a:extLst>
              <a:ext uri="{FF2B5EF4-FFF2-40B4-BE49-F238E27FC236}">
                <a16:creationId xmlns:a16="http://schemas.microsoft.com/office/drawing/2014/main" id="{5FAE5CC9-AE9C-2D33-7007-0B39B6D25AE3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3042940" y="4768928"/>
            <a:ext cx="603173" cy="603173"/>
          </a:xfrm>
          <a:prstGeom prst="rect">
            <a:avLst/>
          </a:prstGeom>
        </p:spPr>
      </p:pic>
      <p:pic>
        <p:nvPicPr>
          <p:cNvPr id="55" name="Graphic 707">
            <a:extLst>
              <a:ext uri="{FF2B5EF4-FFF2-40B4-BE49-F238E27FC236}">
                <a16:creationId xmlns:a16="http://schemas.microsoft.com/office/drawing/2014/main" id="{7EEA89D5-23A1-F40A-F8BF-68639A83363D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3053677" y="3672860"/>
            <a:ext cx="581697" cy="581697"/>
          </a:xfrm>
          <a:prstGeom prst="rect">
            <a:avLst/>
          </a:prstGeom>
        </p:spPr>
      </p:pic>
      <p:pic>
        <p:nvPicPr>
          <p:cNvPr id="56" name="Graphic 708">
            <a:extLst>
              <a:ext uri="{FF2B5EF4-FFF2-40B4-BE49-F238E27FC236}">
                <a16:creationId xmlns:a16="http://schemas.microsoft.com/office/drawing/2014/main" id="{A70D758D-B4BF-60C2-2622-249371AB484E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3034759" y="2547137"/>
            <a:ext cx="619535" cy="619535"/>
          </a:xfrm>
          <a:prstGeom prst="rect">
            <a:avLst/>
          </a:prstGeom>
        </p:spPr>
      </p:pic>
      <p:pic>
        <p:nvPicPr>
          <p:cNvPr id="57" name="Graphic 709">
            <a:extLst>
              <a:ext uri="{FF2B5EF4-FFF2-40B4-BE49-F238E27FC236}">
                <a16:creationId xmlns:a16="http://schemas.microsoft.com/office/drawing/2014/main" id="{9189FE96-CF17-1833-22EC-A3DF01081F56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3063046" y="8109449"/>
            <a:ext cx="562961" cy="562961"/>
          </a:xfrm>
          <a:prstGeom prst="rect">
            <a:avLst/>
          </a:prstGeom>
        </p:spPr>
      </p:pic>
      <p:pic>
        <p:nvPicPr>
          <p:cNvPr id="58" name="Graphic 710">
            <a:extLst>
              <a:ext uri="{FF2B5EF4-FFF2-40B4-BE49-F238E27FC236}">
                <a16:creationId xmlns:a16="http://schemas.microsoft.com/office/drawing/2014/main" id="{E5D70A62-7FE6-F92F-A6F2-38DCA76CCEF6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3087610" y="1493183"/>
            <a:ext cx="513833" cy="513833"/>
          </a:xfrm>
          <a:prstGeom prst="rect">
            <a:avLst/>
          </a:prstGeom>
        </p:spPr>
      </p:pic>
      <p:pic>
        <p:nvPicPr>
          <p:cNvPr id="59" name="Graphic 712">
            <a:extLst>
              <a:ext uri="{FF2B5EF4-FFF2-40B4-BE49-F238E27FC236}">
                <a16:creationId xmlns:a16="http://schemas.microsoft.com/office/drawing/2014/main" id="{6462701A-7443-17DF-C622-0A073335CEDC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4714969" y="6974357"/>
            <a:ext cx="619535" cy="619535"/>
          </a:xfrm>
          <a:prstGeom prst="rect">
            <a:avLst/>
          </a:prstGeom>
        </p:spPr>
      </p:pic>
      <p:pic>
        <p:nvPicPr>
          <p:cNvPr id="60" name="Graphic 713">
            <a:extLst>
              <a:ext uri="{FF2B5EF4-FFF2-40B4-BE49-F238E27FC236}">
                <a16:creationId xmlns:a16="http://schemas.microsoft.com/office/drawing/2014/main" id="{653F38D6-3EB4-DB05-74F3-23CAEB703DBA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4714969" y="5867552"/>
            <a:ext cx="619535" cy="619535"/>
          </a:xfrm>
          <a:prstGeom prst="rect">
            <a:avLst/>
          </a:prstGeom>
        </p:spPr>
      </p:pic>
      <p:pic>
        <p:nvPicPr>
          <p:cNvPr id="61" name="Graphic 714">
            <a:extLst>
              <a:ext uri="{FF2B5EF4-FFF2-40B4-BE49-F238E27FC236}">
                <a16:creationId xmlns:a16="http://schemas.microsoft.com/office/drawing/2014/main" id="{C49D9369-F8B6-9CFB-9EE1-8A6D0801856A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4733203" y="4778981"/>
            <a:ext cx="583067" cy="583067"/>
          </a:xfrm>
          <a:prstGeom prst="rect">
            <a:avLst/>
          </a:prstGeom>
        </p:spPr>
      </p:pic>
      <p:pic>
        <p:nvPicPr>
          <p:cNvPr id="62" name="Graphic 715">
            <a:extLst>
              <a:ext uri="{FF2B5EF4-FFF2-40B4-BE49-F238E27FC236}">
                <a16:creationId xmlns:a16="http://schemas.microsoft.com/office/drawing/2014/main" id="{B3AABC5A-6CD4-AABD-8788-0C76926CDA53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4748429" y="3687402"/>
            <a:ext cx="552612" cy="552612"/>
          </a:xfrm>
          <a:prstGeom prst="rect">
            <a:avLst/>
          </a:prstGeom>
        </p:spPr>
      </p:pic>
      <p:pic>
        <p:nvPicPr>
          <p:cNvPr id="63" name="Graphic 716">
            <a:extLst>
              <a:ext uri="{FF2B5EF4-FFF2-40B4-BE49-F238E27FC236}">
                <a16:creationId xmlns:a16="http://schemas.microsoft.com/office/drawing/2014/main" id="{DA730B13-E12B-5326-8A85-D58B31B61A9B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4733887" y="2566055"/>
            <a:ext cx="581697" cy="581697"/>
          </a:xfrm>
          <a:prstGeom prst="rect">
            <a:avLst/>
          </a:prstGeom>
        </p:spPr>
      </p:pic>
      <p:pic>
        <p:nvPicPr>
          <p:cNvPr id="64" name="Graphic 717">
            <a:extLst>
              <a:ext uri="{FF2B5EF4-FFF2-40B4-BE49-F238E27FC236}">
                <a16:creationId xmlns:a16="http://schemas.microsoft.com/office/drawing/2014/main" id="{15584434-3C49-E67D-8F43-37C2EADB9FDD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4743256" y="8109449"/>
            <a:ext cx="562961" cy="562961"/>
          </a:xfrm>
          <a:prstGeom prst="rect">
            <a:avLst/>
          </a:prstGeom>
        </p:spPr>
      </p:pic>
      <p:pic>
        <p:nvPicPr>
          <p:cNvPr id="65" name="Graphic 718">
            <a:extLst>
              <a:ext uri="{FF2B5EF4-FFF2-40B4-BE49-F238E27FC236}">
                <a16:creationId xmlns:a16="http://schemas.microsoft.com/office/drawing/2014/main" id="{1C6FCE23-5D2E-C611-E49D-2FA484EB55EF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4733887" y="1459250"/>
            <a:ext cx="581697" cy="581697"/>
          </a:xfrm>
          <a:prstGeom prst="rect">
            <a:avLst/>
          </a:prstGeom>
        </p:spPr>
      </p:pic>
      <p:pic>
        <p:nvPicPr>
          <p:cNvPr id="66" name="Graphic 720">
            <a:extLst>
              <a:ext uri="{FF2B5EF4-FFF2-40B4-BE49-F238E27FC236}">
                <a16:creationId xmlns:a16="http://schemas.microsoft.com/office/drawing/2014/main" id="{3995CB66-A876-E1CA-B5D9-483FD2D0D96B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6395179" y="6974357"/>
            <a:ext cx="619535" cy="619535"/>
          </a:xfrm>
          <a:prstGeom prst="rect">
            <a:avLst/>
          </a:prstGeom>
        </p:spPr>
      </p:pic>
      <p:pic>
        <p:nvPicPr>
          <p:cNvPr id="67" name="Graphic 721">
            <a:extLst>
              <a:ext uri="{FF2B5EF4-FFF2-40B4-BE49-F238E27FC236}">
                <a16:creationId xmlns:a16="http://schemas.microsoft.com/office/drawing/2014/main" id="{5BE958A8-621A-EF9E-384E-156DC47C5614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6395179" y="5867552"/>
            <a:ext cx="619535" cy="619535"/>
          </a:xfrm>
          <a:prstGeom prst="rect">
            <a:avLst/>
          </a:prstGeom>
        </p:spPr>
      </p:pic>
      <p:pic>
        <p:nvPicPr>
          <p:cNvPr id="68" name="Graphic 722">
            <a:extLst>
              <a:ext uri="{FF2B5EF4-FFF2-40B4-BE49-F238E27FC236}">
                <a16:creationId xmlns:a16="http://schemas.microsoft.com/office/drawing/2014/main" id="{81DB2602-3B78-B203-996F-B3E6B9669A45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6408387" y="4773955"/>
            <a:ext cx="593120" cy="593120"/>
          </a:xfrm>
          <a:prstGeom prst="rect">
            <a:avLst/>
          </a:prstGeom>
        </p:spPr>
      </p:pic>
      <p:pic>
        <p:nvPicPr>
          <p:cNvPr id="69" name="Graphic 723">
            <a:extLst>
              <a:ext uri="{FF2B5EF4-FFF2-40B4-BE49-F238E27FC236}">
                <a16:creationId xmlns:a16="http://schemas.microsoft.com/office/drawing/2014/main" id="{A29F10E1-8D43-F49A-C00E-B7E2EE0E565C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6414097" y="3672860"/>
            <a:ext cx="581697" cy="581697"/>
          </a:xfrm>
          <a:prstGeom prst="rect">
            <a:avLst/>
          </a:prstGeom>
        </p:spPr>
      </p:pic>
      <p:pic>
        <p:nvPicPr>
          <p:cNvPr id="70" name="Graphic 724">
            <a:extLst>
              <a:ext uri="{FF2B5EF4-FFF2-40B4-BE49-F238E27FC236}">
                <a16:creationId xmlns:a16="http://schemas.microsoft.com/office/drawing/2014/main" id="{BE1A612B-0D76-96B1-5D71-8786275B3E06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6403360" y="2555318"/>
            <a:ext cx="603173" cy="603173"/>
          </a:xfrm>
          <a:prstGeom prst="rect">
            <a:avLst/>
          </a:prstGeom>
        </p:spPr>
      </p:pic>
      <p:pic>
        <p:nvPicPr>
          <p:cNvPr id="71" name="Graphic 725">
            <a:extLst>
              <a:ext uri="{FF2B5EF4-FFF2-40B4-BE49-F238E27FC236}">
                <a16:creationId xmlns:a16="http://schemas.microsoft.com/office/drawing/2014/main" id="{0F6A387B-8A0D-E9BD-B065-A975DBF3F5D7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6403360" y="8089343"/>
            <a:ext cx="603173" cy="603173"/>
          </a:xfrm>
          <a:prstGeom prst="rect">
            <a:avLst/>
          </a:prstGeom>
        </p:spPr>
      </p:pic>
      <p:pic>
        <p:nvPicPr>
          <p:cNvPr id="72" name="Graphic 726">
            <a:extLst>
              <a:ext uri="{FF2B5EF4-FFF2-40B4-BE49-F238E27FC236}">
                <a16:creationId xmlns:a16="http://schemas.microsoft.com/office/drawing/2014/main" id="{55B19A07-FDC7-CA81-FA83-F1BDE29D2804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6395179" y="1440332"/>
            <a:ext cx="619535" cy="61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93275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437">
            <a:extLst>
              <a:ext uri="{FF2B5EF4-FFF2-40B4-BE49-F238E27FC236}">
                <a16:creationId xmlns:a16="http://schemas.microsoft.com/office/drawing/2014/main" id="{2E9DB424-827A-0FB2-9972-3E21B3760C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047967" y="2578880"/>
            <a:ext cx="593120" cy="593120"/>
          </a:xfrm>
          <a:prstGeom prst="rect">
            <a:avLst/>
          </a:prstGeom>
        </p:spPr>
      </p:pic>
      <p:pic>
        <p:nvPicPr>
          <p:cNvPr id="3" name="Graphic 1744">
            <a:extLst>
              <a:ext uri="{FF2B5EF4-FFF2-40B4-BE49-F238E27FC236}">
                <a16:creationId xmlns:a16="http://schemas.microsoft.com/office/drawing/2014/main" id="{2375B536-D8CE-DA9A-BA46-E33BC5004C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405503" y="2575997"/>
            <a:ext cx="598884" cy="598884"/>
          </a:xfrm>
          <a:prstGeom prst="rect">
            <a:avLst/>
          </a:prstGeom>
        </p:spPr>
      </p:pic>
      <p:pic>
        <p:nvPicPr>
          <p:cNvPr id="4" name="Graphic 1745">
            <a:extLst>
              <a:ext uri="{FF2B5EF4-FFF2-40B4-BE49-F238E27FC236}">
                <a16:creationId xmlns:a16="http://schemas.microsoft.com/office/drawing/2014/main" id="{702FC4CA-3735-C85F-86A1-8581BA4E27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403360" y="8107879"/>
            <a:ext cx="603173" cy="603173"/>
          </a:xfrm>
          <a:prstGeom prst="rect">
            <a:avLst/>
          </a:prstGeom>
        </p:spPr>
      </p:pic>
      <p:pic>
        <p:nvPicPr>
          <p:cNvPr id="5" name="Graphic 1746">
            <a:extLst>
              <a:ext uri="{FF2B5EF4-FFF2-40B4-BE49-F238E27FC236}">
                <a16:creationId xmlns:a16="http://schemas.microsoft.com/office/drawing/2014/main" id="{93A9CA6E-7B74-B804-3A3A-75BA21277E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414097" y="4798200"/>
            <a:ext cx="581697" cy="581697"/>
          </a:xfrm>
          <a:prstGeom prst="rect">
            <a:avLst/>
          </a:prstGeom>
        </p:spPr>
      </p:pic>
      <p:pic>
        <p:nvPicPr>
          <p:cNvPr id="6" name="Graphic 1747">
            <a:extLst>
              <a:ext uri="{FF2B5EF4-FFF2-40B4-BE49-F238E27FC236}">
                <a16:creationId xmlns:a16="http://schemas.microsoft.com/office/drawing/2014/main" id="{93A00471-97FA-AF85-820B-AF5582B9B82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31319" y="7029032"/>
            <a:ext cx="547256" cy="547256"/>
          </a:xfrm>
          <a:prstGeom prst="rect">
            <a:avLst/>
          </a:prstGeom>
        </p:spPr>
      </p:pic>
      <p:pic>
        <p:nvPicPr>
          <p:cNvPr id="7" name="Graphic 1748">
            <a:extLst>
              <a:ext uri="{FF2B5EF4-FFF2-40B4-BE49-F238E27FC236}">
                <a16:creationId xmlns:a16="http://schemas.microsoft.com/office/drawing/2014/main" id="{E06C4826-004F-56B3-6AD2-2ACD8B5FF1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62573" y="3739871"/>
            <a:ext cx="484748" cy="484748"/>
          </a:xfrm>
          <a:prstGeom prst="rect">
            <a:avLst/>
          </a:prstGeom>
        </p:spPr>
      </p:pic>
      <p:pic>
        <p:nvPicPr>
          <p:cNvPr id="8" name="Graphic 1749">
            <a:extLst>
              <a:ext uri="{FF2B5EF4-FFF2-40B4-BE49-F238E27FC236}">
                <a16:creationId xmlns:a16="http://schemas.microsoft.com/office/drawing/2014/main" id="{2D48E9AA-8351-7D87-BF00-CD27B891D1C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6414097" y="1477785"/>
            <a:ext cx="581697" cy="581697"/>
          </a:xfrm>
          <a:prstGeom prst="rect">
            <a:avLst/>
          </a:prstGeom>
        </p:spPr>
      </p:pic>
      <p:pic>
        <p:nvPicPr>
          <p:cNvPr id="9" name="Graphic 1750">
            <a:extLst>
              <a:ext uri="{FF2B5EF4-FFF2-40B4-BE49-F238E27FC236}">
                <a16:creationId xmlns:a16="http://schemas.microsoft.com/office/drawing/2014/main" id="{B782729B-DD90-0852-E107-15E46CE2D1E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395179" y="5886088"/>
            <a:ext cx="619535" cy="619535"/>
          </a:xfrm>
          <a:prstGeom prst="rect">
            <a:avLst/>
          </a:prstGeom>
        </p:spPr>
      </p:pic>
      <p:pic>
        <p:nvPicPr>
          <p:cNvPr id="10" name="Graphic 1752">
            <a:extLst>
              <a:ext uri="{FF2B5EF4-FFF2-40B4-BE49-F238E27FC236}">
                <a16:creationId xmlns:a16="http://schemas.microsoft.com/office/drawing/2014/main" id="{9F2F0E06-82A0-09D2-EF14-907D3A535E7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4767820" y="2618524"/>
            <a:ext cx="513833" cy="513833"/>
          </a:xfrm>
          <a:prstGeom prst="rect">
            <a:avLst/>
          </a:prstGeom>
        </p:spPr>
      </p:pic>
      <p:pic>
        <p:nvPicPr>
          <p:cNvPr id="11" name="Graphic 1753">
            <a:extLst>
              <a:ext uri="{FF2B5EF4-FFF2-40B4-BE49-F238E27FC236}">
                <a16:creationId xmlns:a16="http://schemas.microsoft.com/office/drawing/2014/main" id="{148606A9-9725-D44C-A86B-547D9B67467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4738230" y="8122958"/>
            <a:ext cx="573014" cy="573014"/>
          </a:xfrm>
          <a:prstGeom prst="rect">
            <a:avLst/>
          </a:prstGeom>
        </p:spPr>
      </p:pic>
      <p:pic>
        <p:nvPicPr>
          <p:cNvPr id="12" name="Graphic 1754">
            <a:extLst>
              <a:ext uri="{FF2B5EF4-FFF2-40B4-BE49-F238E27FC236}">
                <a16:creationId xmlns:a16="http://schemas.microsoft.com/office/drawing/2014/main" id="{F00924EF-23B1-955E-2B78-AD95CA9A7F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4743583" y="4807897"/>
            <a:ext cx="562307" cy="562307"/>
          </a:xfrm>
          <a:prstGeom prst="rect">
            <a:avLst/>
          </a:prstGeom>
        </p:spPr>
      </p:pic>
      <p:pic>
        <p:nvPicPr>
          <p:cNvPr id="13" name="Graphic 1755">
            <a:extLst>
              <a:ext uri="{FF2B5EF4-FFF2-40B4-BE49-F238E27FC236}">
                <a16:creationId xmlns:a16="http://schemas.microsoft.com/office/drawing/2014/main" id="{21325797-F8EC-C6A4-9A13-76C717CB58C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714969" y="6992893"/>
            <a:ext cx="619535" cy="619535"/>
          </a:xfrm>
          <a:prstGeom prst="rect">
            <a:avLst/>
          </a:prstGeom>
        </p:spPr>
      </p:pic>
      <p:pic>
        <p:nvPicPr>
          <p:cNvPr id="14" name="Graphic 1756">
            <a:extLst>
              <a:ext uri="{FF2B5EF4-FFF2-40B4-BE49-F238E27FC236}">
                <a16:creationId xmlns:a16="http://schemas.microsoft.com/office/drawing/2014/main" id="{AD5C7771-2E39-7266-608E-8FEE6E5F4DA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753278" y="3710786"/>
            <a:ext cx="542918" cy="542918"/>
          </a:xfrm>
          <a:prstGeom prst="rect">
            <a:avLst/>
          </a:prstGeom>
        </p:spPr>
      </p:pic>
      <p:pic>
        <p:nvPicPr>
          <p:cNvPr id="15" name="Graphic 1757">
            <a:extLst>
              <a:ext uri="{FF2B5EF4-FFF2-40B4-BE49-F238E27FC236}">
                <a16:creationId xmlns:a16="http://schemas.microsoft.com/office/drawing/2014/main" id="{0892973F-C205-F176-C75C-C0093A4C1FE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4733887" y="1477785"/>
            <a:ext cx="581697" cy="581697"/>
          </a:xfrm>
          <a:prstGeom prst="rect">
            <a:avLst/>
          </a:prstGeom>
        </p:spPr>
      </p:pic>
      <p:pic>
        <p:nvPicPr>
          <p:cNvPr id="16" name="Graphic 1758">
            <a:extLst>
              <a:ext uri="{FF2B5EF4-FFF2-40B4-BE49-F238E27FC236}">
                <a16:creationId xmlns:a16="http://schemas.microsoft.com/office/drawing/2014/main" id="{30FD23C9-9258-A7AE-98B5-F9F7F7D27F8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4714969" y="5886088"/>
            <a:ext cx="619535" cy="619535"/>
          </a:xfrm>
          <a:prstGeom prst="rect">
            <a:avLst/>
          </a:prstGeom>
        </p:spPr>
      </p:pic>
      <p:pic>
        <p:nvPicPr>
          <p:cNvPr id="17" name="Graphic 1760">
            <a:extLst>
              <a:ext uri="{FF2B5EF4-FFF2-40B4-BE49-F238E27FC236}">
                <a16:creationId xmlns:a16="http://schemas.microsoft.com/office/drawing/2014/main" id="{6E4DF4A8-9B39-11DA-8BB3-CF68CE8C140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1373467" y="2584590"/>
            <a:ext cx="581697" cy="581697"/>
          </a:xfrm>
          <a:prstGeom prst="rect">
            <a:avLst/>
          </a:prstGeom>
        </p:spPr>
      </p:pic>
      <p:pic>
        <p:nvPicPr>
          <p:cNvPr id="18" name="Graphic 1761">
            <a:extLst>
              <a:ext uri="{FF2B5EF4-FFF2-40B4-BE49-F238E27FC236}">
                <a16:creationId xmlns:a16="http://schemas.microsoft.com/office/drawing/2014/main" id="{CA0D1137-2687-0435-0690-A216D45AED8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53677" y="8118615"/>
            <a:ext cx="581697" cy="581697"/>
          </a:xfrm>
          <a:prstGeom prst="rect">
            <a:avLst/>
          </a:prstGeom>
        </p:spPr>
      </p:pic>
      <p:pic>
        <p:nvPicPr>
          <p:cNvPr id="19" name="Graphic 1762">
            <a:extLst>
              <a:ext uri="{FF2B5EF4-FFF2-40B4-BE49-F238E27FC236}">
                <a16:creationId xmlns:a16="http://schemas.microsoft.com/office/drawing/2014/main" id="{0E8818FA-C5B2-A5B1-6097-1FF5A5D4E9F5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3063373" y="4807897"/>
            <a:ext cx="562307" cy="562307"/>
          </a:xfrm>
          <a:prstGeom prst="rect">
            <a:avLst/>
          </a:prstGeom>
        </p:spPr>
      </p:pic>
      <p:pic>
        <p:nvPicPr>
          <p:cNvPr id="20" name="Graphic 1763">
            <a:extLst>
              <a:ext uri="{FF2B5EF4-FFF2-40B4-BE49-F238E27FC236}">
                <a16:creationId xmlns:a16="http://schemas.microsoft.com/office/drawing/2014/main" id="{DB958060-638B-B8CD-89A3-446A60A82EF0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3039922" y="6998056"/>
            <a:ext cx="609209" cy="609209"/>
          </a:xfrm>
          <a:prstGeom prst="rect">
            <a:avLst/>
          </a:prstGeom>
        </p:spPr>
      </p:pic>
      <p:pic>
        <p:nvPicPr>
          <p:cNvPr id="21" name="Graphic 1764">
            <a:extLst>
              <a:ext uri="{FF2B5EF4-FFF2-40B4-BE49-F238E27FC236}">
                <a16:creationId xmlns:a16="http://schemas.microsoft.com/office/drawing/2014/main" id="{17E5D26D-86F1-B731-5280-2CA57B865905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073068" y="3710786"/>
            <a:ext cx="542918" cy="542918"/>
          </a:xfrm>
          <a:prstGeom prst="rect">
            <a:avLst/>
          </a:prstGeom>
        </p:spPr>
      </p:pic>
      <p:pic>
        <p:nvPicPr>
          <p:cNvPr id="22" name="Graphic 1765">
            <a:extLst>
              <a:ext uri="{FF2B5EF4-FFF2-40B4-BE49-F238E27FC236}">
                <a16:creationId xmlns:a16="http://schemas.microsoft.com/office/drawing/2014/main" id="{767E2E81-F8BD-03B6-9808-3116B3E328D9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3053677" y="1477785"/>
            <a:ext cx="581697" cy="581697"/>
          </a:xfrm>
          <a:prstGeom prst="rect">
            <a:avLst/>
          </a:prstGeom>
        </p:spPr>
      </p:pic>
      <p:pic>
        <p:nvPicPr>
          <p:cNvPr id="23" name="Graphic 1766">
            <a:extLst>
              <a:ext uri="{FF2B5EF4-FFF2-40B4-BE49-F238E27FC236}">
                <a16:creationId xmlns:a16="http://schemas.microsoft.com/office/drawing/2014/main" id="{9646DB88-87FE-42AF-B4CC-BC107B997DB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3034759" y="5886088"/>
            <a:ext cx="619535" cy="619535"/>
          </a:xfrm>
          <a:prstGeom prst="rect">
            <a:avLst/>
          </a:prstGeom>
        </p:spPr>
      </p:pic>
      <p:pic>
        <p:nvPicPr>
          <p:cNvPr id="24" name="Graphic 1768">
            <a:extLst>
              <a:ext uri="{FF2B5EF4-FFF2-40B4-BE49-F238E27FC236}">
                <a16:creationId xmlns:a16="http://schemas.microsoft.com/office/drawing/2014/main" id="{99069321-ECD8-559D-95E6-030B63C9CF0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717494" y="2608827"/>
            <a:ext cx="533223" cy="533223"/>
          </a:xfrm>
          <a:prstGeom prst="rect">
            <a:avLst/>
          </a:prstGeom>
        </p:spPr>
      </p:pic>
      <p:pic>
        <p:nvPicPr>
          <p:cNvPr id="25" name="Graphic 1769">
            <a:extLst>
              <a:ext uri="{FF2B5EF4-FFF2-40B4-BE49-F238E27FC236}">
                <a16:creationId xmlns:a16="http://schemas.microsoft.com/office/drawing/2014/main" id="{24848996-4B70-1CE8-34D5-A495583ED5A3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395852" y="8141000"/>
            <a:ext cx="536930" cy="536930"/>
          </a:xfrm>
          <a:prstGeom prst="rect">
            <a:avLst/>
          </a:prstGeom>
        </p:spPr>
      </p:pic>
      <p:pic>
        <p:nvPicPr>
          <p:cNvPr id="26" name="Graphic 1770">
            <a:extLst>
              <a:ext uri="{FF2B5EF4-FFF2-40B4-BE49-F238E27FC236}">
                <a16:creationId xmlns:a16="http://schemas.microsoft.com/office/drawing/2014/main" id="{EF2C7BD7-4AD2-BFAF-B0FD-C61F92669EFD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73467" y="4798200"/>
            <a:ext cx="581697" cy="581697"/>
          </a:xfrm>
          <a:prstGeom prst="rect">
            <a:avLst/>
          </a:prstGeom>
        </p:spPr>
      </p:pic>
      <p:pic>
        <p:nvPicPr>
          <p:cNvPr id="28" name="Graphic 1771">
            <a:extLst>
              <a:ext uri="{FF2B5EF4-FFF2-40B4-BE49-F238E27FC236}">
                <a16:creationId xmlns:a16="http://schemas.microsoft.com/office/drawing/2014/main" id="{11F14626-1A47-173F-CCF8-2DEDAE94677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378315" y="7016659"/>
            <a:ext cx="572003" cy="572003"/>
          </a:xfrm>
          <a:prstGeom prst="rect">
            <a:avLst/>
          </a:prstGeom>
        </p:spPr>
      </p:pic>
      <p:pic>
        <p:nvPicPr>
          <p:cNvPr id="29" name="Graphic 1772">
            <a:extLst>
              <a:ext uri="{FF2B5EF4-FFF2-40B4-BE49-F238E27FC236}">
                <a16:creationId xmlns:a16="http://schemas.microsoft.com/office/drawing/2014/main" id="{7705C5C9-AA56-5E53-20F5-E384C70AE16C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1362730" y="3680659"/>
            <a:ext cx="603173" cy="603173"/>
          </a:xfrm>
          <a:prstGeom prst="rect">
            <a:avLst/>
          </a:prstGeom>
        </p:spPr>
      </p:pic>
      <p:pic>
        <p:nvPicPr>
          <p:cNvPr id="30" name="Graphic 1773">
            <a:extLst>
              <a:ext uri="{FF2B5EF4-FFF2-40B4-BE49-F238E27FC236}">
                <a16:creationId xmlns:a16="http://schemas.microsoft.com/office/drawing/2014/main" id="{98BE3FAD-42AB-D0D1-9DE7-27678604ED6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1373467" y="1477785"/>
            <a:ext cx="581697" cy="581697"/>
          </a:xfrm>
          <a:prstGeom prst="rect">
            <a:avLst/>
          </a:prstGeom>
        </p:spPr>
      </p:pic>
      <p:pic>
        <p:nvPicPr>
          <p:cNvPr id="31" name="Graphic 1774">
            <a:extLst>
              <a:ext uri="{FF2B5EF4-FFF2-40B4-BE49-F238E27FC236}">
                <a16:creationId xmlns:a16="http://schemas.microsoft.com/office/drawing/2014/main" id="{BD6FB538-EF03-579D-A16B-A8B320EC24F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1354549" y="5886088"/>
            <a:ext cx="619535" cy="619535"/>
          </a:xfrm>
          <a:prstGeom prst="rect">
            <a:avLst/>
          </a:prstGeom>
        </p:spPr>
      </p:pic>
      <p:pic>
        <p:nvPicPr>
          <p:cNvPr id="32" name="Graphic 1776">
            <a:extLst>
              <a:ext uri="{FF2B5EF4-FFF2-40B4-BE49-F238E27FC236}">
                <a16:creationId xmlns:a16="http://schemas.microsoft.com/office/drawing/2014/main" id="{371EECDD-AE23-6B59-0121-CCD61D1AD49D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4652627" y="2584590"/>
            <a:ext cx="581697" cy="581697"/>
          </a:xfrm>
          <a:prstGeom prst="rect">
            <a:avLst/>
          </a:prstGeom>
        </p:spPr>
      </p:pic>
      <p:pic>
        <p:nvPicPr>
          <p:cNvPr id="33" name="Graphic 1777">
            <a:extLst>
              <a:ext uri="{FF2B5EF4-FFF2-40B4-BE49-F238E27FC236}">
                <a16:creationId xmlns:a16="http://schemas.microsoft.com/office/drawing/2014/main" id="{39CF039C-CAE0-D440-493B-E5F39942FA56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4638872" y="8104861"/>
            <a:ext cx="609209" cy="609209"/>
          </a:xfrm>
          <a:prstGeom prst="rect">
            <a:avLst/>
          </a:prstGeom>
        </p:spPr>
      </p:pic>
      <p:pic>
        <p:nvPicPr>
          <p:cNvPr id="34" name="Graphic 1778">
            <a:extLst>
              <a:ext uri="{FF2B5EF4-FFF2-40B4-BE49-F238E27FC236}">
                <a16:creationId xmlns:a16="http://schemas.microsoft.com/office/drawing/2014/main" id="{AEA8B3DE-8CC8-2D7B-FB19-3351018B4115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4682100" y="4827674"/>
            <a:ext cx="522750" cy="522750"/>
          </a:xfrm>
          <a:prstGeom prst="rect">
            <a:avLst/>
          </a:prstGeom>
        </p:spPr>
      </p:pic>
      <p:pic>
        <p:nvPicPr>
          <p:cNvPr id="35" name="Graphic 1779">
            <a:extLst>
              <a:ext uri="{FF2B5EF4-FFF2-40B4-BE49-F238E27FC236}">
                <a16:creationId xmlns:a16="http://schemas.microsoft.com/office/drawing/2014/main" id="{B302D5B8-5BBC-287F-719D-B92BBBE35DF9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4652627" y="7011810"/>
            <a:ext cx="581697" cy="581697"/>
          </a:xfrm>
          <a:prstGeom prst="rect">
            <a:avLst/>
          </a:prstGeom>
        </p:spPr>
      </p:pic>
      <p:pic>
        <p:nvPicPr>
          <p:cNvPr id="36" name="Graphic 1780">
            <a:extLst>
              <a:ext uri="{FF2B5EF4-FFF2-40B4-BE49-F238E27FC236}">
                <a16:creationId xmlns:a16="http://schemas.microsoft.com/office/drawing/2014/main" id="{7CA76821-5EA1-4119-4FBA-EDC78A4E18BB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672018" y="3710786"/>
            <a:ext cx="542918" cy="542918"/>
          </a:xfrm>
          <a:prstGeom prst="rect">
            <a:avLst/>
          </a:prstGeom>
        </p:spPr>
      </p:pic>
      <p:pic>
        <p:nvPicPr>
          <p:cNvPr id="37" name="Graphic 1781">
            <a:extLst>
              <a:ext uri="{FF2B5EF4-FFF2-40B4-BE49-F238E27FC236}">
                <a16:creationId xmlns:a16="http://schemas.microsoft.com/office/drawing/2014/main" id="{1AA67681-6CF6-6C82-DD45-12D1FAD165BB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652627" y="1477785"/>
            <a:ext cx="581697" cy="581697"/>
          </a:xfrm>
          <a:prstGeom prst="rect">
            <a:avLst/>
          </a:prstGeom>
        </p:spPr>
      </p:pic>
      <p:pic>
        <p:nvPicPr>
          <p:cNvPr id="38" name="Graphic 1782">
            <a:extLst>
              <a:ext uri="{FF2B5EF4-FFF2-40B4-BE49-F238E27FC236}">
                <a16:creationId xmlns:a16="http://schemas.microsoft.com/office/drawing/2014/main" id="{BB72D365-8F32-BFE4-7690-A8D78D5F01BC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4652627" y="5905005"/>
            <a:ext cx="581697" cy="581697"/>
          </a:xfrm>
          <a:prstGeom prst="rect">
            <a:avLst/>
          </a:prstGeom>
        </p:spPr>
      </p:pic>
      <p:pic>
        <p:nvPicPr>
          <p:cNvPr id="39" name="Graphic 1784">
            <a:extLst>
              <a:ext uri="{FF2B5EF4-FFF2-40B4-BE49-F238E27FC236}">
                <a16:creationId xmlns:a16="http://schemas.microsoft.com/office/drawing/2014/main" id="{D6876D6B-EDBD-8062-7AD8-16CC39C48994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2961680" y="2573854"/>
            <a:ext cx="603173" cy="603173"/>
          </a:xfrm>
          <a:prstGeom prst="rect">
            <a:avLst/>
          </a:prstGeom>
        </p:spPr>
      </p:pic>
      <p:pic>
        <p:nvPicPr>
          <p:cNvPr id="40" name="Graphic 1785">
            <a:extLst>
              <a:ext uri="{FF2B5EF4-FFF2-40B4-BE49-F238E27FC236}">
                <a16:creationId xmlns:a16="http://schemas.microsoft.com/office/drawing/2014/main" id="{BA335439-B63A-0102-0DC6-0729EDC0A42D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2968986" y="8115185"/>
            <a:ext cx="588558" cy="588558"/>
          </a:xfrm>
          <a:prstGeom prst="rect">
            <a:avLst/>
          </a:prstGeom>
        </p:spPr>
      </p:pic>
      <p:pic>
        <p:nvPicPr>
          <p:cNvPr id="41" name="Graphic 1786">
            <a:extLst>
              <a:ext uri="{FF2B5EF4-FFF2-40B4-BE49-F238E27FC236}">
                <a16:creationId xmlns:a16="http://schemas.microsoft.com/office/drawing/2014/main" id="{E7985468-1C2E-9B74-3F29-905584ABA69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2971733" y="4797517"/>
            <a:ext cx="583067" cy="583067"/>
          </a:xfrm>
          <a:prstGeom prst="rect">
            <a:avLst/>
          </a:prstGeom>
        </p:spPr>
      </p:pic>
      <p:pic>
        <p:nvPicPr>
          <p:cNvPr id="42" name="Graphic 1787">
            <a:extLst>
              <a:ext uri="{FF2B5EF4-FFF2-40B4-BE49-F238E27FC236}">
                <a16:creationId xmlns:a16="http://schemas.microsoft.com/office/drawing/2014/main" id="{344AA49A-178B-94A6-D12A-43CAA9B74250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2982113" y="7021507"/>
            <a:ext cx="562307" cy="562307"/>
          </a:xfrm>
          <a:prstGeom prst="rect">
            <a:avLst/>
          </a:prstGeom>
        </p:spPr>
      </p:pic>
      <p:pic>
        <p:nvPicPr>
          <p:cNvPr id="43" name="Graphic 1788">
            <a:extLst>
              <a:ext uri="{FF2B5EF4-FFF2-40B4-BE49-F238E27FC236}">
                <a16:creationId xmlns:a16="http://schemas.microsoft.com/office/drawing/2014/main" id="{F5A2EEFB-5344-21F5-632D-CE294424B7D5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972417" y="3691395"/>
            <a:ext cx="581697" cy="581697"/>
          </a:xfrm>
          <a:prstGeom prst="rect">
            <a:avLst/>
          </a:prstGeom>
        </p:spPr>
      </p:pic>
      <p:pic>
        <p:nvPicPr>
          <p:cNvPr id="44" name="Graphic 1789">
            <a:extLst>
              <a:ext uri="{FF2B5EF4-FFF2-40B4-BE49-F238E27FC236}">
                <a16:creationId xmlns:a16="http://schemas.microsoft.com/office/drawing/2014/main" id="{7F2B3B58-AE01-36A6-2DF7-F52351137446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2972417" y="1477785"/>
            <a:ext cx="581697" cy="581697"/>
          </a:xfrm>
          <a:prstGeom prst="rect">
            <a:avLst/>
          </a:prstGeom>
        </p:spPr>
      </p:pic>
      <p:pic>
        <p:nvPicPr>
          <p:cNvPr id="45" name="Graphic 1790">
            <a:extLst>
              <a:ext uri="{FF2B5EF4-FFF2-40B4-BE49-F238E27FC236}">
                <a16:creationId xmlns:a16="http://schemas.microsoft.com/office/drawing/2014/main" id="{34B62496-1B4E-AE58-E5E3-BCBDBE3B95E2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972417" y="5905005"/>
            <a:ext cx="581697" cy="581697"/>
          </a:xfrm>
          <a:prstGeom prst="rect">
            <a:avLst/>
          </a:prstGeom>
        </p:spPr>
      </p:pic>
      <p:pic>
        <p:nvPicPr>
          <p:cNvPr id="46" name="Graphic 1792">
            <a:extLst>
              <a:ext uri="{FF2B5EF4-FFF2-40B4-BE49-F238E27FC236}">
                <a16:creationId xmlns:a16="http://schemas.microsoft.com/office/drawing/2014/main" id="{4E775A71-D5CB-C206-107C-CD0423DBA679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292207" y="2584590"/>
            <a:ext cx="581697" cy="581697"/>
          </a:xfrm>
          <a:prstGeom prst="rect">
            <a:avLst/>
          </a:prstGeom>
        </p:spPr>
      </p:pic>
      <p:pic>
        <p:nvPicPr>
          <p:cNvPr id="47" name="Graphic 1793">
            <a:extLst>
              <a:ext uri="{FF2B5EF4-FFF2-40B4-BE49-F238E27FC236}">
                <a16:creationId xmlns:a16="http://schemas.microsoft.com/office/drawing/2014/main" id="{A5688FF9-2A5E-9054-9E52-89FABC6E3E4B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345529" y="8171937"/>
            <a:ext cx="475053" cy="475053"/>
          </a:xfrm>
          <a:prstGeom prst="rect">
            <a:avLst/>
          </a:prstGeom>
        </p:spPr>
      </p:pic>
      <p:pic>
        <p:nvPicPr>
          <p:cNvPr id="48" name="Graphic 1794">
            <a:extLst>
              <a:ext uri="{FF2B5EF4-FFF2-40B4-BE49-F238E27FC236}">
                <a16:creationId xmlns:a16="http://schemas.microsoft.com/office/drawing/2014/main" id="{4FB2AD75-6673-5F72-5997-2B695F43282B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1283613" y="4789607"/>
            <a:ext cx="598884" cy="598884"/>
          </a:xfrm>
          <a:prstGeom prst="rect">
            <a:avLst/>
          </a:prstGeom>
        </p:spPr>
      </p:pic>
      <p:pic>
        <p:nvPicPr>
          <p:cNvPr id="49" name="Graphic 1795">
            <a:extLst>
              <a:ext uri="{FF2B5EF4-FFF2-40B4-BE49-F238E27FC236}">
                <a16:creationId xmlns:a16="http://schemas.microsoft.com/office/drawing/2014/main" id="{8E8836DB-6924-563F-BA67-9763C5DD57E0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292207" y="7011810"/>
            <a:ext cx="581697" cy="581697"/>
          </a:xfrm>
          <a:prstGeom prst="rect">
            <a:avLst/>
          </a:prstGeom>
        </p:spPr>
      </p:pic>
      <p:pic>
        <p:nvPicPr>
          <p:cNvPr id="50" name="Graphic 1796">
            <a:extLst>
              <a:ext uri="{FF2B5EF4-FFF2-40B4-BE49-F238E27FC236}">
                <a16:creationId xmlns:a16="http://schemas.microsoft.com/office/drawing/2014/main" id="{C78A814C-D7B7-93C7-AD98-F6F851BD6831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311627" y="3710816"/>
            <a:ext cx="542856" cy="542856"/>
          </a:xfrm>
          <a:prstGeom prst="rect">
            <a:avLst/>
          </a:prstGeom>
        </p:spPr>
      </p:pic>
      <p:pic>
        <p:nvPicPr>
          <p:cNvPr id="51" name="Graphic 1797">
            <a:extLst>
              <a:ext uri="{FF2B5EF4-FFF2-40B4-BE49-F238E27FC236}">
                <a16:creationId xmlns:a16="http://schemas.microsoft.com/office/drawing/2014/main" id="{9639DA34-777F-5D95-8E2E-BA2CACA41467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292207" y="1477785"/>
            <a:ext cx="581697" cy="581697"/>
          </a:xfrm>
          <a:prstGeom prst="rect">
            <a:avLst/>
          </a:prstGeom>
        </p:spPr>
      </p:pic>
      <p:pic>
        <p:nvPicPr>
          <p:cNvPr id="52" name="Graphic 1798">
            <a:extLst>
              <a:ext uri="{FF2B5EF4-FFF2-40B4-BE49-F238E27FC236}">
                <a16:creationId xmlns:a16="http://schemas.microsoft.com/office/drawing/2014/main" id="{6422CAA0-F0B7-6B58-AF54-CA349785FF6D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292207" y="5905005"/>
            <a:ext cx="581697" cy="581697"/>
          </a:xfrm>
          <a:prstGeom prst="rect">
            <a:avLst/>
          </a:prstGeom>
        </p:spPr>
      </p:pic>
      <p:pic>
        <p:nvPicPr>
          <p:cNvPr id="53" name="Graphic 1800">
            <a:extLst>
              <a:ext uri="{FF2B5EF4-FFF2-40B4-BE49-F238E27FC236}">
                <a16:creationId xmlns:a16="http://schemas.microsoft.com/office/drawing/2014/main" id="{80CA22C2-A515-52EC-9D97-00A8E062B538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8019942" y="2591486"/>
            <a:ext cx="567906" cy="567906"/>
          </a:xfrm>
          <a:prstGeom prst="rect">
            <a:avLst/>
          </a:prstGeom>
        </p:spPr>
      </p:pic>
      <p:pic>
        <p:nvPicPr>
          <p:cNvPr id="54" name="Graphic 1801">
            <a:extLst>
              <a:ext uri="{FF2B5EF4-FFF2-40B4-BE49-F238E27FC236}">
                <a16:creationId xmlns:a16="http://schemas.microsoft.com/office/drawing/2014/main" id="{54EDC858-AF3A-F47E-B982-27F72E6451A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002310" y="8107879"/>
            <a:ext cx="603173" cy="603173"/>
          </a:xfrm>
          <a:prstGeom prst="rect">
            <a:avLst/>
          </a:prstGeom>
        </p:spPr>
      </p:pic>
      <p:pic>
        <p:nvPicPr>
          <p:cNvPr id="55" name="Graphic 1802">
            <a:extLst>
              <a:ext uri="{FF2B5EF4-FFF2-40B4-BE49-F238E27FC236}">
                <a16:creationId xmlns:a16="http://schemas.microsoft.com/office/drawing/2014/main" id="{A5E7FFF5-3EE1-5387-3835-30CEF5E0684C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8035432" y="4820585"/>
            <a:ext cx="536930" cy="536930"/>
          </a:xfrm>
          <a:prstGeom prst="rect">
            <a:avLst/>
          </a:prstGeom>
        </p:spPr>
      </p:pic>
      <p:pic>
        <p:nvPicPr>
          <p:cNvPr id="56" name="Graphic 1803">
            <a:extLst>
              <a:ext uri="{FF2B5EF4-FFF2-40B4-BE49-F238E27FC236}">
                <a16:creationId xmlns:a16="http://schemas.microsoft.com/office/drawing/2014/main" id="{936DF724-8D82-30C3-BDFA-ED09EC7A195B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8022743" y="7021507"/>
            <a:ext cx="562307" cy="562307"/>
          </a:xfrm>
          <a:prstGeom prst="rect">
            <a:avLst/>
          </a:prstGeom>
        </p:spPr>
      </p:pic>
      <p:pic>
        <p:nvPicPr>
          <p:cNvPr id="57" name="Graphic 1804">
            <a:extLst>
              <a:ext uri="{FF2B5EF4-FFF2-40B4-BE49-F238E27FC236}">
                <a16:creationId xmlns:a16="http://schemas.microsoft.com/office/drawing/2014/main" id="{595A70E2-94DC-18D8-C367-A3E30B179A7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7994129" y="3672478"/>
            <a:ext cx="619535" cy="619535"/>
          </a:xfrm>
          <a:prstGeom prst="rect">
            <a:avLst/>
          </a:prstGeom>
        </p:spPr>
      </p:pic>
      <p:pic>
        <p:nvPicPr>
          <p:cNvPr id="58" name="Graphic 1805">
            <a:extLst>
              <a:ext uri="{FF2B5EF4-FFF2-40B4-BE49-F238E27FC236}">
                <a16:creationId xmlns:a16="http://schemas.microsoft.com/office/drawing/2014/main" id="{525C924D-41EC-F43F-8920-60358FE8CCEC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8037284" y="1502022"/>
            <a:ext cx="533223" cy="533223"/>
          </a:xfrm>
          <a:prstGeom prst="rect">
            <a:avLst/>
          </a:prstGeom>
        </p:spPr>
      </p:pic>
      <p:pic>
        <p:nvPicPr>
          <p:cNvPr id="59" name="Graphic 1806">
            <a:extLst>
              <a:ext uri="{FF2B5EF4-FFF2-40B4-BE49-F238E27FC236}">
                <a16:creationId xmlns:a16="http://schemas.microsoft.com/office/drawing/2014/main" id="{DC5F3AB1-343C-54EF-23FB-FF2B2472B8DF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8013047" y="5905005"/>
            <a:ext cx="581697" cy="581697"/>
          </a:xfrm>
          <a:prstGeom prst="rect">
            <a:avLst/>
          </a:prstGeom>
        </p:spPr>
      </p:pic>
      <p:pic>
        <p:nvPicPr>
          <p:cNvPr id="60" name="Graphic 1808">
            <a:extLst>
              <a:ext uri="{FF2B5EF4-FFF2-40B4-BE49-F238E27FC236}">
                <a16:creationId xmlns:a16="http://schemas.microsoft.com/office/drawing/2014/main" id="{4BDDE445-BEA9-D541-AE62-65D9B96FB5F5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6371616" y="2623370"/>
            <a:ext cx="504138" cy="504138"/>
          </a:xfrm>
          <a:prstGeom prst="rect">
            <a:avLst/>
          </a:prstGeom>
        </p:spPr>
      </p:pic>
      <p:pic>
        <p:nvPicPr>
          <p:cNvPr id="61" name="Graphic 1809">
            <a:extLst>
              <a:ext uri="{FF2B5EF4-FFF2-40B4-BE49-F238E27FC236}">
                <a16:creationId xmlns:a16="http://schemas.microsoft.com/office/drawing/2014/main" id="{57CFF8C3-8FF6-687F-B6A3-1251F9B8C141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6319082" y="8104861"/>
            <a:ext cx="609209" cy="609209"/>
          </a:xfrm>
          <a:prstGeom prst="rect">
            <a:avLst/>
          </a:prstGeom>
        </p:spPr>
      </p:pic>
      <p:pic>
        <p:nvPicPr>
          <p:cNvPr id="62" name="Graphic 1810">
            <a:extLst>
              <a:ext uri="{FF2B5EF4-FFF2-40B4-BE49-F238E27FC236}">
                <a16:creationId xmlns:a16="http://schemas.microsoft.com/office/drawing/2014/main" id="{A07FB4E0-A518-D0DA-EF44-A6ACA9EF039D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6362310" y="4827674"/>
            <a:ext cx="522750" cy="522750"/>
          </a:xfrm>
          <a:prstGeom prst="rect">
            <a:avLst/>
          </a:prstGeom>
        </p:spPr>
      </p:pic>
      <p:pic>
        <p:nvPicPr>
          <p:cNvPr id="63" name="Graphic 1811">
            <a:extLst>
              <a:ext uri="{FF2B5EF4-FFF2-40B4-BE49-F238E27FC236}">
                <a16:creationId xmlns:a16="http://schemas.microsoft.com/office/drawing/2014/main" id="{180F3C13-0914-5ECE-2C68-3AFA03789344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6342533" y="7021507"/>
            <a:ext cx="562307" cy="562307"/>
          </a:xfrm>
          <a:prstGeom prst="rect">
            <a:avLst/>
          </a:prstGeom>
        </p:spPr>
      </p:pic>
      <p:pic>
        <p:nvPicPr>
          <p:cNvPr id="64" name="Graphic 1812">
            <a:extLst>
              <a:ext uri="{FF2B5EF4-FFF2-40B4-BE49-F238E27FC236}">
                <a16:creationId xmlns:a16="http://schemas.microsoft.com/office/drawing/2014/main" id="{8CEB20EA-0385-2FB6-D751-C38C48D30CA6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342206" y="3700765"/>
            <a:ext cx="562961" cy="562961"/>
          </a:xfrm>
          <a:prstGeom prst="rect">
            <a:avLst/>
          </a:prstGeom>
        </p:spPr>
      </p:pic>
      <p:pic>
        <p:nvPicPr>
          <p:cNvPr id="65" name="Graphic 1813">
            <a:extLst>
              <a:ext uri="{FF2B5EF4-FFF2-40B4-BE49-F238E27FC236}">
                <a16:creationId xmlns:a16="http://schemas.microsoft.com/office/drawing/2014/main" id="{97D380AA-FD75-878A-A7F6-6E99943D75A0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332837" y="1477785"/>
            <a:ext cx="581697" cy="581697"/>
          </a:xfrm>
          <a:prstGeom prst="rect">
            <a:avLst/>
          </a:prstGeom>
        </p:spPr>
      </p:pic>
      <p:pic>
        <p:nvPicPr>
          <p:cNvPr id="66" name="Graphic 1814">
            <a:extLst>
              <a:ext uri="{FF2B5EF4-FFF2-40B4-BE49-F238E27FC236}">
                <a16:creationId xmlns:a16="http://schemas.microsoft.com/office/drawing/2014/main" id="{2F4F47BD-F920-54FC-F051-D1160A185D68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6332837" y="5905005"/>
            <a:ext cx="581697" cy="581697"/>
          </a:xfrm>
          <a:prstGeom prst="rect">
            <a:avLst/>
          </a:prstGeom>
        </p:spPr>
      </p:pic>
      <p:pic>
        <p:nvPicPr>
          <p:cNvPr id="67" name="Graphic 1817">
            <a:extLst>
              <a:ext uri="{FF2B5EF4-FFF2-40B4-BE49-F238E27FC236}">
                <a16:creationId xmlns:a16="http://schemas.microsoft.com/office/drawing/2014/main" id="{BACD38A6-B7BC-1687-F90F-53E00F0956B1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693257" y="8118615"/>
            <a:ext cx="581697" cy="581697"/>
          </a:xfrm>
          <a:prstGeom prst="rect">
            <a:avLst/>
          </a:prstGeom>
        </p:spPr>
      </p:pic>
      <p:pic>
        <p:nvPicPr>
          <p:cNvPr id="68" name="Graphic 1818">
            <a:extLst>
              <a:ext uri="{FF2B5EF4-FFF2-40B4-BE49-F238E27FC236}">
                <a16:creationId xmlns:a16="http://schemas.microsoft.com/office/drawing/2014/main" id="{888F6F0F-18CA-E7A1-7D96-4434E35A31BC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9693257" y="4798200"/>
            <a:ext cx="581697" cy="581697"/>
          </a:xfrm>
          <a:prstGeom prst="rect">
            <a:avLst/>
          </a:prstGeom>
        </p:spPr>
      </p:pic>
      <p:pic>
        <p:nvPicPr>
          <p:cNvPr id="69" name="Graphic 1819">
            <a:extLst>
              <a:ext uri="{FF2B5EF4-FFF2-40B4-BE49-F238E27FC236}">
                <a16:creationId xmlns:a16="http://schemas.microsoft.com/office/drawing/2014/main" id="{EE9922E0-7C8E-AA27-8D5A-0C67B1666F09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9702953" y="7021507"/>
            <a:ext cx="562307" cy="562307"/>
          </a:xfrm>
          <a:prstGeom prst="rect">
            <a:avLst/>
          </a:prstGeom>
        </p:spPr>
      </p:pic>
      <p:pic>
        <p:nvPicPr>
          <p:cNvPr id="70" name="Graphic 1820">
            <a:extLst>
              <a:ext uri="{FF2B5EF4-FFF2-40B4-BE49-F238E27FC236}">
                <a16:creationId xmlns:a16="http://schemas.microsoft.com/office/drawing/2014/main" id="{A394BEF6-0041-A88E-E39C-6F374CB49525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9674339" y="3672478"/>
            <a:ext cx="619535" cy="619535"/>
          </a:xfrm>
          <a:prstGeom prst="rect">
            <a:avLst/>
          </a:prstGeom>
        </p:spPr>
      </p:pic>
      <p:pic>
        <p:nvPicPr>
          <p:cNvPr id="71" name="Graphic 1821">
            <a:extLst>
              <a:ext uri="{FF2B5EF4-FFF2-40B4-BE49-F238E27FC236}">
                <a16:creationId xmlns:a16="http://schemas.microsoft.com/office/drawing/2014/main" id="{1C08DFA8-2D8C-0770-64D3-D74EEEB76C57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9717494" y="1502022"/>
            <a:ext cx="533223" cy="533223"/>
          </a:xfrm>
          <a:prstGeom prst="rect">
            <a:avLst/>
          </a:prstGeom>
        </p:spPr>
      </p:pic>
      <p:pic>
        <p:nvPicPr>
          <p:cNvPr id="72" name="Graphic 1822">
            <a:extLst>
              <a:ext uri="{FF2B5EF4-FFF2-40B4-BE49-F238E27FC236}">
                <a16:creationId xmlns:a16="http://schemas.microsoft.com/office/drawing/2014/main" id="{DF7877FF-16E4-AC70-315D-C48F82822B5E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9736884" y="5948633"/>
            <a:ext cx="494442" cy="49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291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oup 208732990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9293" y="2895600"/>
            <a:ext cx="5292965" cy="6748537"/>
          </a:xfrm>
          <a:prstGeom prst="rect">
            <a:avLst/>
          </a:prstGeom>
        </p:spPr>
      </p:pic>
      <p:pic>
        <p:nvPicPr>
          <p:cNvPr id="5" name="Group 208732990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503793" y="2876550"/>
            <a:ext cx="5292965" cy="6748537"/>
          </a:xfrm>
          <a:prstGeom prst="rect">
            <a:avLst/>
          </a:prstGeom>
        </p:spPr>
      </p:pic>
      <p:pic>
        <p:nvPicPr>
          <p:cNvPr id="6" name="Group 2087329906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2028293" y="2876550"/>
            <a:ext cx="5292964" cy="6748537"/>
          </a:xfrm>
          <a:prstGeom prst="rect">
            <a:avLst/>
          </a:prstGeom>
        </p:spPr>
      </p:pic>
      <p:pic>
        <p:nvPicPr>
          <p:cNvPr id="7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8" name="default_name"/>
          <p:cNvSpPr/>
          <p:nvPr/>
        </p:nvSpPr>
        <p:spPr>
          <a:xfrm>
            <a:off x="990600" y="2895600"/>
            <a:ext cx="1371617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9" name="default_name"/>
          <p:cNvSpPr/>
          <p:nvPr/>
        </p:nvSpPr>
        <p:spPr>
          <a:xfrm>
            <a:off x="3261413" y="6147457"/>
            <a:ext cx="742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Фото</a:t>
            </a:r>
            <a:endParaRPr lang="en-US" sz="2250" dirty="0"/>
          </a:p>
        </p:txBody>
      </p:sp>
      <p:sp>
        <p:nvSpPr>
          <p:cNvPr id="10" name="Text 2"/>
          <p:cNvSpPr/>
          <p:nvPr/>
        </p:nvSpPr>
        <p:spPr>
          <a:xfrm>
            <a:off x="1247778" y="8296275"/>
            <a:ext cx="4753033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1" name="default_name"/>
          <p:cNvSpPr/>
          <p:nvPr/>
        </p:nvSpPr>
        <p:spPr>
          <a:xfrm>
            <a:off x="5210226" y="386715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2" name="name_35"/>
          <p:cNvSpPr/>
          <p:nvPr/>
        </p:nvSpPr>
        <p:spPr>
          <a:xfrm>
            <a:off x="1247778" y="3724275"/>
            <a:ext cx="1085863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3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35%</a:t>
            </a:r>
            <a:endParaRPr lang="en-US" sz="4023" dirty="0"/>
          </a:p>
        </p:txBody>
      </p:sp>
      <p:sp>
        <p:nvSpPr>
          <p:cNvPr id="13" name="default_name"/>
          <p:cNvSpPr/>
          <p:nvPr/>
        </p:nvSpPr>
        <p:spPr>
          <a:xfrm>
            <a:off x="6515100" y="2876550"/>
            <a:ext cx="1371617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4" name="default_name"/>
          <p:cNvSpPr/>
          <p:nvPr/>
        </p:nvSpPr>
        <p:spPr>
          <a:xfrm>
            <a:off x="8785893" y="6128407"/>
            <a:ext cx="742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Фото</a:t>
            </a:r>
            <a:endParaRPr lang="en-US" sz="2250" dirty="0"/>
          </a:p>
        </p:txBody>
      </p:sp>
      <p:sp>
        <p:nvSpPr>
          <p:cNvPr id="15" name="Text 7"/>
          <p:cNvSpPr/>
          <p:nvPr/>
        </p:nvSpPr>
        <p:spPr>
          <a:xfrm>
            <a:off x="6772278" y="8277225"/>
            <a:ext cx="4753033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10734726" y="384810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7" name="name_45"/>
          <p:cNvSpPr/>
          <p:nvPr/>
        </p:nvSpPr>
        <p:spPr>
          <a:xfrm>
            <a:off x="6772278" y="3705225"/>
            <a:ext cx="1076337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3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45%</a:t>
            </a:r>
            <a:endParaRPr lang="en-US" sz="4023" dirty="0"/>
          </a:p>
        </p:txBody>
      </p:sp>
      <p:sp>
        <p:nvSpPr>
          <p:cNvPr id="18" name="default_name"/>
          <p:cNvSpPr/>
          <p:nvPr/>
        </p:nvSpPr>
        <p:spPr>
          <a:xfrm>
            <a:off x="12039600" y="2876550"/>
            <a:ext cx="1371617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Название</a:t>
            </a:r>
            <a:endParaRPr lang="en-US" sz="2250" dirty="0"/>
          </a:p>
        </p:txBody>
      </p:sp>
      <p:sp>
        <p:nvSpPr>
          <p:cNvPr id="19" name="default_name"/>
          <p:cNvSpPr/>
          <p:nvPr/>
        </p:nvSpPr>
        <p:spPr>
          <a:xfrm>
            <a:off x="14310387" y="6128407"/>
            <a:ext cx="74295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Фото</a:t>
            </a:r>
            <a:endParaRPr lang="en-US" sz="2250" dirty="0"/>
          </a:p>
        </p:txBody>
      </p:sp>
      <p:sp>
        <p:nvSpPr>
          <p:cNvPr id="20" name="Text 12"/>
          <p:cNvSpPr/>
          <p:nvPr/>
        </p:nvSpPr>
        <p:spPr>
          <a:xfrm>
            <a:off x="12296778" y="8277225"/>
            <a:ext cx="4753033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Давно выяснено, что при оценке дизайна читаемый текст мешает подходы.</a:t>
            </a:r>
            <a:endParaRPr lang="en-US" sz="2250" dirty="0"/>
          </a:p>
        </p:txBody>
      </p:sp>
      <p:sp>
        <p:nvSpPr>
          <p:cNvPr id="21" name="default_name"/>
          <p:cNvSpPr/>
          <p:nvPr/>
        </p:nvSpPr>
        <p:spPr>
          <a:xfrm>
            <a:off x="16259226" y="3848100"/>
            <a:ext cx="800100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Regular" pitchFamily="34" charset="0"/>
                <a:ea typeface="Lora Regular" pitchFamily="34" charset="-122"/>
                <a:cs typeface="Lora Regular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22" name="name_65"/>
          <p:cNvSpPr/>
          <p:nvPr/>
        </p:nvSpPr>
        <p:spPr>
          <a:xfrm>
            <a:off x="12296778" y="3705225"/>
            <a:ext cx="1095388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3" b="1" dirty="0">
                <a:solidFill>
                  <a:srgbClr val="9E010C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65%</a:t>
            </a:r>
            <a:endParaRPr lang="en-US" sz="4023" dirty="0"/>
          </a:p>
        </p:txBody>
      </p:sp>
      <p:sp>
        <p:nvSpPr>
          <p:cNvPr id="23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4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195">
            <a:extLst>
              <a:ext uri="{FF2B5EF4-FFF2-40B4-BE49-F238E27FC236}">
                <a16:creationId xmlns:a16="http://schemas.microsoft.com/office/drawing/2014/main" id="{0A12204E-AB83-9178-CA6F-12B13D4884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93257" y="1601075"/>
            <a:ext cx="581697" cy="581697"/>
          </a:xfrm>
          <a:prstGeom prst="rect">
            <a:avLst/>
          </a:prstGeom>
        </p:spPr>
      </p:pic>
      <p:pic>
        <p:nvPicPr>
          <p:cNvPr id="3" name="Graphic 1196">
            <a:extLst>
              <a:ext uri="{FF2B5EF4-FFF2-40B4-BE49-F238E27FC236}">
                <a16:creationId xmlns:a16="http://schemas.microsoft.com/office/drawing/2014/main" id="{280B797B-A662-505A-C474-F7ACD22E88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972417" y="1601075"/>
            <a:ext cx="581697" cy="581697"/>
          </a:xfrm>
          <a:prstGeom prst="rect">
            <a:avLst/>
          </a:prstGeom>
        </p:spPr>
      </p:pic>
      <p:pic>
        <p:nvPicPr>
          <p:cNvPr id="4" name="Graphic 1197">
            <a:extLst>
              <a:ext uri="{FF2B5EF4-FFF2-40B4-BE49-F238E27FC236}">
                <a16:creationId xmlns:a16="http://schemas.microsoft.com/office/drawing/2014/main" id="{4AD2935F-BAEF-BB13-A99F-55A9EAD40E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3467" y="1601075"/>
            <a:ext cx="581697" cy="581697"/>
          </a:xfrm>
          <a:prstGeom prst="rect">
            <a:avLst/>
          </a:prstGeom>
        </p:spPr>
      </p:pic>
      <p:pic>
        <p:nvPicPr>
          <p:cNvPr id="5" name="Graphic 1198">
            <a:extLst>
              <a:ext uri="{FF2B5EF4-FFF2-40B4-BE49-F238E27FC236}">
                <a16:creationId xmlns:a16="http://schemas.microsoft.com/office/drawing/2014/main" id="{FB1A5BD8-F468-C57F-9098-6F1E39AC78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53677" y="1601075"/>
            <a:ext cx="581697" cy="581697"/>
          </a:xfrm>
          <a:prstGeom prst="rect">
            <a:avLst/>
          </a:prstGeom>
        </p:spPr>
      </p:pic>
      <p:pic>
        <p:nvPicPr>
          <p:cNvPr id="6" name="Graphic 1199">
            <a:extLst>
              <a:ext uri="{FF2B5EF4-FFF2-40B4-BE49-F238E27FC236}">
                <a16:creationId xmlns:a16="http://schemas.microsoft.com/office/drawing/2014/main" id="{973467F1-85D3-40E1-7E1B-F4A4E7775A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733887" y="1601075"/>
            <a:ext cx="581697" cy="581697"/>
          </a:xfrm>
          <a:prstGeom prst="rect">
            <a:avLst/>
          </a:prstGeom>
        </p:spPr>
      </p:pic>
      <p:pic>
        <p:nvPicPr>
          <p:cNvPr id="7" name="Graphic 1200">
            <a:extLst>
              <a:ext uri="{FF2B5EF4-FFF2-40B4-BE49-F238E27FC236}">
                <a16:creationId xmlns:a16="http://schemas.microsoft.com/office/drawing/2014/main" id="{8B2FFBCE-7F16-A27B-118D-B06BE52FE9B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6414097" y="1601075"/>
            <a:ext cx="581697" cy="581697"/>
          </a:xfrm>
          <a:prstGeom prst="rect">
            <a:avLst/>
          </a:prstGeom>
        </p:spPr>
      </p:pic>
      <p:pic>
        <p:nvPicPr>
          <p:cNvPr id="8" name="Graphic 1201">
            <a:extLst>
              <a:ext uri="{FF2B5EF4-FFF2-40B4-BE49-F238E27FC236}">
                <a16:creationId xmlns:a16="http://schemas.microsoft.com/office/drawing/2014/main" id="{F79234BF-1767-4BD1-5D8B-9F0A0F2127E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92207" y="2703062"/>
            <a:ext cx="581697" cy="581697"/>
          </a:xfrm>
          <a:prstGeom prst="rect">
            <a:avLst/>
          </a:prstGeom>
        </p:spPr>
      </p:pic>
      <p:pic>
        <p:nvPicPr>
          <p:cNvPr id="9" name="Graphic 1202">
            <a:extLst>
              <a:ext uri="{FF2B5EF4-FFF2-40B4-BE49-F238E27FC236}">
                <a16:creationId xmlns:a16="http://schemas.microsoft.com/office/drawing/2014/main" id="{0AB62F2E-A7B4-6909-0391-76948C3EE76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92207" y="1601075"/>
            <a:ext cx="581697" cy="581697"/>
          </a:xfrm>
          <a:prstGeom prst="rect">
            <a:avLst/>
          </a:prstGeom>
        </p:spPr>
      </p:pic>
      <p:pic>
        <p:nvPicPr>
          <p:cNvPr id="10" name="Graphic 1203">
            <a:extLst>
              <a:ext uri="{FF2B5EF4-FFF2-40B4-BE49-F238E27FC236}">
                <a16:creationId xmlns:a16="http://schemas.microsoft.com/office/drawing/2014/main" id="{EC891C77-53C0-74E3-A411-31018D8DD4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52627" y="1601075"/>
            <a:ext cx="581697" cy="581697"/>
          </a:xfrm>
          <a:prstGeom prst="rect">
            <a:avLst/>
          </a:prstGeom>
        </p:spPr>
      </p:pic>
      <p:pic>
        <p:nvPicPr>
          <p:cNvPr id="11" name="Graphic 1204">
            <a:extLst>
              <a:ext uri="{FF2B5EF4-FFF2-40B4-BE49-F238E27FC236}">
                <a16:creationId xmlns:a16="http://schemas.microsoft.com/office/drawing/2014/main" id="{59131D3E-D9AE-9824-3092-107EE69ECEB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8013047" y="1601075"/>
            <a:ext cx="581697" cy="581697"/>
          </a:xfrm>
          <a:prstGeom prst="rect">
            <a:avLst/>
          </a:prstGeom>
        </p:spPr>
      </p:pic>
      <p:pic>
        <p:nvPicPr>
          <p:cNvPr id="12" name="Graphic 1205">
            <a:extLst>
              <a:ext uri="{FF2B5EF4-FFF2-40B4-BE49-F238E27FC236}">
                <a16:creationId xmlns:a16="http://schemas.microsoft.com/office/drawing/2014/main" id="{5B0702C8-721A-D64D-2CC6-158353FD5CB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6332837" y="1601075"/>
            <a:ext cx="581697" cy="581697"/>
          </a:xfrm>
          <a:prstGeom prst="rect">
            <a:avLst/>
          </a:prstGeom>
        </p:spPr>
      </p:pic>
      <p:pic>
        <p:nvPicPr>
          <p:cNvPr id="13" name="Graphic 1206">
            <a:extLst>
              <a:ext uri="{FF2B5EF4-FFF2-40B4-BE49-F238E27FC236}">
                <a16:creationId xmlns:a16="http://schemas.microsoft.com/office/drawing/2014/main" id="{92E47B64-2EE0-3D00-9508-4473937202E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972417" y="2703062"/>
            <a:ext cx="581697" cy="581697"/>
          </a:xfrm>
          <a:prstGeom prst="rect">
            <a:avLst/>
          </a:prstGeom>
        </p:spPr>
      </p:pic>
      <p:pic>
        <p:nvPicPr>
          <p:cNvPr id="14" name="Graphic 1207">
            <a:extLst>
              <a:ext uri="{FF2B5EF4-FFF2-40B4-BE49-F238E27FC236}">
                <a16:creationId xmlns:a16="http://schemas.microsoft.com/office/drawing/2014/main" id="{3C718EC2-1254-0D21-81E5-502E5DEBE11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972417" y="3814685"/>
            <a:ext cx="581697" cy="581697"/>
          </a:xfrm>
          <a:prstGeom prst="rect">
            <a:avLst/>
          </a:prstGeom>
        </p:spPr>
      </p:pic>
      <p:pic>
        <p:nvPicPr>
          <p:cNvPr id="15" name="Graphic 1208">
            <a:extLst>
              <a:ext uri="{FF2B5EF4-FFF2-40B4-BE49-F238E27FC236}">
                <a16:creationId xmlns:a16="http://schemas.microsoft.com/office/drawing/2014/main" id="{B32866E3-EAFD-A8A1-000A-9B6A8F3075EB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92207" y="3814685"/>
            <a:ext cx="581697" cy="581697"/>
          </a:xfrm>
          <a:prstGeom prst="rect">
            <a:avLst/>
          </a:prstGeom>
        </p:spPr>
      </p:pic>
      <p:pic>
        <p:nvPicPr>
          <p:cNvPr id="16" name="Graphic 1209">
            <a:extLst>
              <a:ext uri="{FF2B5EF4-FFF2-40B4-BE49-F238E27FC236}">
                <a16:creationId xmlns:a16="http://schemas.microsoft.com/office/drawing/2014/main" id="{B46A050C-D743-8F56-3622-2E3C5A79CBF2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414097" y="2703062"/>
            <a:ext cx="581697" cy="581697"/>
          </a:xfrm>
          <a:prstGeom prst="rect">
            <a:avLst/>
          </a:prstGeom>
        </p:spPr>
      </p:pic>
      <p:pic>
        <p:nvPicPr>
          <p:cNvPr id="17" name="Graphic 1210">
            <a:extLst>
              <a:ext uri="{FF2B5EF4-FFF2-40B4-BE49-F238E27FC236}">
                <a16:creationId xmlns:a16="http://schemas.microsoft.com/office/drawing/2014/main" id="{532926A9-807C-9A65-2FC0-0C2238C1D8C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4733887" y="2703062"/>
            <a:ext cx="581697" cy="581697"/>
          </a:xfrm>
          <a:prstGeom prst="rect">
            <a:avLst/>
          </a:prstGeom>
        </p:spPr>
      </p:pic>
      <p:pic>
        <p:nvPicPr>
          <p:cNvPr id="18" name="Graphic 1211">
            <a:extLst>
              <a:ext uri="{FF2B5EF4-FFF2-40B4-BE49-F238E27FC236}">
                <a16:creationId xmlns:a16="http://schemas.microsoft.com/office/drawing/2014/main" id="{FBE42CA6-3C48-7524-99E1-C6CBB839DE2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082762" y="2732147"/>
            <a:ext cx="523527" cy="523527"/>
          </a:xfrm>
          <a:prstGeom prst="rect">
            <a:avLst/>
          </a:prstGeom>
        </p:spPr>
      </p:pic>
      <p:pic>
        <p:nvPicPr>
          <p:cNvPr id="19" name="Graphic 1212">
            <a:extLst>
              <a:ext uri="{FF2B5EF4-FFF2-40B4-BE49-F238E27FC236}">
                <a16:creationId xmlns:a16="http://schemas.microsoft.com/office/drawing/2014/main" id="{DEB2616F-6B20-BE3B-E141-6796706DAB8B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9722342" y="2732147"/>
            <a:ext cx="523527" cy="523527"/>
          </a:xfrm>
          <a:prstGeom prst="rect">
            <a:avLst/>
          </a:prstGeom>
        </p:spPr>
      </p:pic>
      <p:pic>
        <p:nvPicPr>
          <p:cNvPr id="20" name="Graphic 1213">
            <a:extLst>
              <a:ext uri="{FF2B5EF4-FFF2-40B4-BE49-F238E27FC236}">
                <a16:creationId xmlns:a16="http://schemas.microsoft.com/office/drawing/2014/main" id="{B6B2F742-A327-E9E3-164E-CC7B78D8029C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402552" y="2732147"/>
            <a:ext cx="523527" cy="523527"/>
          </a:xfrm>
          <a:prstGeom prst="rect">
            <a:avLst/>
          </a:prstGeom>
        </p:spPr>
      </p:pic>
      <p:pic>
        <p:nvPicPr>
          <p:cNvPr id="21" name="Graphic 1214">
            <a:extLst>
              <a:ext uri="{FF2B5EF4-FFF2-40B4-BE49-F238E27FC236}">
                <a16:creationId xmlns:a16="http://schemas.microsoft.com/office/drawing/2014/main" id="{8D893C66-48E3-6D15-62D4-4A91298E41A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8032438" y="2722453"/>
            <a:ext cx="542918" cy="542918"/>
          </a:xfrm>
          <a:prstGeom prst="rect">
            <a:avLst/>
          </a:prstGeom>
        </p:spPr>
      </p:pic>
      <p:pic>
        <p:nvPicPr>
          <p:cNvPr id="22" name="Graphic 1215">
            <a:extLst>
              <a:ext uri="{FF2B5EF4-FFF2-40B4-BE49-F238E27FC236}">
                <a16:creationId xmlns:a16="http://schemas.microsoft.com/office/drawing/2014/main" id="{5A22710E-DC1B-F319-B2E5-1AA529DE6D62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6332837" y="2703062"/>
            <a:ext cx="581697" cy="581697"/>
          </a:xfrm>
          <a:prstGeom prst="rect">
            <a:avLst/>
          </a:prstGeom>
        </p:spPr>
      </p:pic>
      <p:pic>
        <p:nvPicPr>
          <p:cNvPr id="23" name="Graphic 1216">
            <a:extLst>
              <a:ext uri="{FF2B5EF4-FFF2-40B4-BE49-F238E27FC236}">
                <a16:creationId xmlns:a16="http://schemas.microsoft.com/office/drawing/2014/main" id="{8EAC1819-5804-5388-D4C7-13C58CC480E9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4652627" y="2703062"/>
            <a:ext cx="581697" cy="581697"/>
          </a:xfrm>
          <a:prstGeom prst="rect">
            <a:avLst/>
          </a:prstGeom>
        </p:spPr>
      </p:pic>
      <p:pic>
        <p:nvPicPr>
          <p:cNvPr id="24" name="Graphic 1217">
            <a:extLst>
              <a:ext uri="{FF2B5EF4-FFF2-40B4-BE49-F238E27FC236}">
                <a16:creationId xmlns:a16="http://schemas.microsoft.com/office/drawing/2014/main" id="{0F8530BF-CC1C-02A0-57B2-2A0EDED94A68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9693257" y="3814685"/>
            <a:ext cx="581697" cy="581697"/>
          </a:xfrm>
          <a:prstGeom prst="rect">
            <a:avLst/>
          </a:prstGeom>
        </p:spPr>
      </p:pic>
      <p:pic>
        <p:nvPicPr>
          <p:cNvPr id="25" name="Graphic 1218">
            <a:extLst>
              <a:ext uri="{FF2B5EF4-FFF2-40B4-BE49-F238E27FC236}">
                <a16:creationId xmlns:a16="http://schemas.microsoft.com/office/drawing/2014/main" id="{36E32D32-98B9-E0E9-57BA-6EA4494BD7E2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013047" y="3814685"/>
            <a:ext cx="581697" cy="581697"/>
          </a:xfrm>
          <a:prstGeom prst="rect">
            <a:avLst/>
          </a:prstGeom>
        </p:spPr>
      </p:pic>
      <p:pic>
        <p:nvPicPr>
          <p:cNvPr id="26" name="Graphic 1219">
            <a:extLst>
              <a:ext uri="{FF2B5EF4-FFF2-40B4-BE49-F238E27FC236}">
                <a16:creationId xmlns:a16="http://schemas.microsoft.com/office/drawing/2014/main" id="{4E2C51A1-557A-094D-03F0-7D145E8B8153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1373467" y="3814685"/>
            <a:ext cx="581697" cy="581697"/>
          </a:xfrm>
          <a:prstGeom prst="rect">
            <a:avLst/>
          </a:prstGeom>
        </p:spPr>
      </p:pic>
      <p:pic>
        <p:nvPicPr>
          <p:cNvPr id="28" name="Graphic 1220">
            <a:extLst>
              <a:ext uri="{FF2B5EF4-FFF2-40B4-BE49-F238E27FC236}">
                <a16:creationId xmlns:a16="http://schemas.microsoft.com/office/drawing/2014/main" id="{339958EC-4510-C9F5-31D2-CDD2922A7A6A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4733887" y="3814685"/>
            <a:ext cx="581697" cy="581697"/>
          </a:xfrm>
          <a:prstGeom prst="rect">
            <a:avLst/>
          </a:prstGeom>
        </p:spPr>
      </p:pic>
      <p:pic>
        <p:nvPicPr>
          <p:cNvPr id="29" name="Graphic 1221">
            <a:extLst>
              <a:ext uri="{FF2B5EF4-FFF2-40B4-BE49-F238E27FC236}">
                <a16:creationId xmlns:a16="http://schemas.microsoft.com/office/drawing/2014/main" id="{1D08BBE0-D353-7A87-AB6E-2CB976336450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3053677" y="3814685"/>
            <a:ext cx="581697" cy="581697"/>
          </a:xfrm>
          <a:prstGeom prst="rect">
            <a:avLst/>
          </a:prstGeom>
        </p:spPr>
      </p:pic>
      <p:pic>
        <p:nvPicPr>
          <p:cNvPr id="30" name="Graphic 1222">
            <a:extLst>
              <a:ext uri="{FF2B5EF4-FFF2-40B4-BE49-F238E27FC236}">
                <a16:creationId xmlns:a16="http://schemas.microsoft.com/office/drawing/2014/main" id="{8E6EB259-06CC-F582-A17F-AD7AAA4E1594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4652627" y="3814685"/>
            <a:ext cx="581697" cy="581697"/>
          </a:xfrm>
          <a:prstGeom prst="rect">
            <a:avLst/>
          </a:prstGeom>
        </p:spPr>
      </p:pic>
      <p:pic>
        <p:nvPicPr>
          <p:cNvPr id="31" name="Graphic 1223">
            <a:extLst>
              <a:ext uri="{FF2B5EF4-FFF2-40B4-BE49-F238E27FC236}">
                <a16:creationId xmlns:a16="http://schemas.microsoft.com/office/drawing/2014/main" id="{6B302AEF-3E78-9B29-628E-C1B11D638D01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6332837" y="3814685"/>
            <a:ext cx="581697" cy="581697"/>
          </a:xfrm>
          <a:prstGeom prst="rect">
            <a:avLst/>
          </a:prstGeom>
        </p:spPr>
      </p:pic>
      <p:pic>
        <p:nvPicPr>
          <p:cNvPr id="32" name="Graphic 1224">
            <a:extLst>
              <a:ext uri="{FF2B5EF4-FFF2-40B4-BE49-F238E27FC236}">
                <a16:creationId xmlns:a16="http://schemas.microsoft.com/office/drawing/2014/main" id="{85A5B2A5-38F8-97E2-9D79-DDFC9E38313B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8009453" y="4917896"/>
            <a:ext cx="588885" cy="588885"/>
          </a:xfrm>
          <a:prstGeom prst="rect">
            <a:avLst/>
          </a:prstGeom>
        </p:spPr>
      </p:pic>
      <p:pic>
        <p:nvPicPr>
          <p:cNvPr id="33" name="Graphic 1225">
            <a:extLst>
              <a:ext uri="{FF2B5EF4-FFF2-40B4-BE49-F238E27FC236}">
                <a16:creationId xmlns:a16="http://schemas.microsoft.com/office/drawing/2014/main" id="{66786148-81C7-2E6C-13F6-2E24E38F313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6329243" y="4917896"/>
            <a:ext cx="588885" cy="588885"/>
          </a:xfrm>
          <a:prstGeom prst="rect">
            <a:avLst/>
          </a:prstGeom>
        </p:spPr>
      </p:pic>
      <p:pic>
        <p:nvPicPr>
          <p:cNvPr id="34" name="Graphic 1226">
            <a:extLst>
              <a:ext uri="{FF2B5EF4-FFF2-40B4-BE49-F238E27FC236}">
                <a16:creationId xmlns:a16="http://schemas.microsoft.com/office/drawing/2014/main" id="{B8A8A73D-C648-A2C4-9309-C632AB7C1AD3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9714200" y="4942433"/>
            <a:ext cx="539811" cy="539811"/>
          </a:xfrm>
          <a:prstGeom prst="rect">
            <a:avLst/>
          </a:prstGeom>
        </p:spPr>
      </p:pic>
      <p:pic>
        <p:nvPicPr>
          <p:cNvPr id="35" name="Graphic 1227">
            <a:extLst>
              <a:ext uri="{FF2B5EF4-FFF2-40B4-BE49-F238E27FC236}">
                <a16:creationId xmlns:a16="http://schemas.microsoft.com/office/drawing/2014/main" id="{6C764674-0F0B-04AD-A871-ECB85A06FD7D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11394410" y="4942433"/>
            <a:ext cx="539811" cy="539811"/>
          </a:xfrm>
          <a:prstGeom prst="rect">
            <a:avLst/>
          </a:prstGeom>
        </p:spPr>
      </p:pic>
      <p:pic>
        <p:nvPicPr>
          <p:cNvPr id="36" name="Graphic 1228">
            <a:extLst>
              <a:ext uri="{FF2B5EF4-FFF2-40B4-BE49-F238E27FC236}">
                <a16:creationId xmlns:a16="http://schemas.microsoft.com/office/drawing/2014/main" id="{9934FEDD-433B-7080-3785-C937E9D57622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4652627" y="4921490"/>
            <a:ext cx="581697" cy="581697"/>
          </a:xfrm>
          <a:prstGeom prst="rect">
            <a:avLst/>
          </a:prstGeom>
        </p:spPr>
      </p:pic>
      <p:pic>
        <p:nvPicPr>
          <p:cNvPr id="37" name="Graphic 1229">
            <a:extLst>
              <a:ext uri="{FF2B5EF4-FFF2-40B4-BE49-F238E27FC236}">
                <a16:creationId xmlns:a16="http://schemas.microsoft.com/office/drawing/2014/main" id="{743B06C8-E26E-F2D1-631C-D85A9FBCC39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2972417" y="4921490"/>
            <a:ext cx="581697" cy="581697"/>
          </a:xfrm>
          <a:prstGeom prst="rect">
            <a:avLst/>
          </a:prstGeom>
        </p:spPr>
      </p:pic>
      <p:pic>
        <p:nvPicPr>
          <p:cNvPr id="38" name="Graphic 1230">
            <a:extLst>
              <a:ext uri="{FF2B5EF4-FFF2-40B4-BE49-F238E27FC236}">
                <a16:creationId xmlns:a16="http://schemas.microsoft.com/office/drawing/2014/main" id="{38A73DA8-FBCA-04DA-40F2-8E3029331F99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292207" y="4921490"/>
            <a:ext cx="581697" cy="581697"/>
          </a:xfrm>
          <a:prstGeom prst="rect">
            <a:avLst/>
          </a:prstGeom>
        </p:spPr>
      </p:pic>
      <p:pic>
        <p:nvPicPr>
          <p:cNvPr id="39" name="Graphic 1231">
            <a:extLst>
              <a:ext uri="{FF2B5EF4-FFF2-40B4-BE49-F238E27FC236}">
                <a16:creationId xmlns:a16="http://schemas.microsoft.com/office/drawing/2014/main" id="{D28EBD00-4F78-7E95-BF03-B76F8BF30D70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6414097" y="3814685"/>
            <a:ext cx="581697" cy="581697"/>
          </a:xfrm>
          <a:prstGeom prst="rect">
            <a:avLst/>
          </a:prstGeom>
        </p:spPr>
      </p:pic>
      <p:pic>
        <p:nvPicPr>
          <p:cNvPr id="40" name="Graphic 1232">
            <a:extLst>
              <a:ext uri="{FF2B5EF4-FFF2-40B4-BE49-F238E27FC236}">
                <a16:creationId xmlns:a16="http://schemas.microsoft.com/office/drawing/2014/main" id="{3D10B849-41BE-8C1E-F765-3CF93DEF2380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4767820" y="4955423"/>
            <a:ext cx="513833" cy="513833"/>
          </a:xfrm>
          <a:prstGeom prst="rect">
            <a:avLst/>
          </a:prstGeom>
        </p:spPr>
      </p:pic>
      <p:pic>
        <p:nvPicPr>
          <p:cNvPr id="41" name="Graphic 1234">
            <a:extLst>
              <a:ext uri="{FF2B5EF4-FFF2-40B4-BE49-F238E27FC236}">
                <a16:creationId xmlns:a16="http://schemas.microsoft.com/office/drawing/2014/main" id="{F09FE29D-4A55-F917-1D48-0D373CE57D31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16413413" y="4920806"/>
            <a:ext cx="583067" cy="583067"/>
          </a:xfrm>
          <a:prstGeom prst="rect">
            <a:avLst/>
          </a:prstGeom>
        </p:spPr>
      </p:pic>
      <p:pic>
        <p:nvPicPr>
          <p:cNvPr id="42" name="Graphic 1235">
            <a:extLst>
              <a:ext uri="{FF2B5EF4-FFF2-40B4-BE49-F238E27FC236}">
                <a16:creationId xmlns:a16="http://schemas.microsoft.com/office/drawing/2014/main" id="{18715A3F-D760-7C70-B259-CB52610C075C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306603" y="6042691"/>
            <a:ext cx="552908" cy="552908"/>
          </a:xfrm>
          <a:prstGeom prst="rect">
            <a:avLst/>
          </a:prstGeom>
        </p:spPr>
      </p:pic>
      <p:pic>
        <p:nvPicPr>
          <p:cNvPr id="43" name="Graphic 1236">
            <a:extLst>
              <a:ext uri="{FF2B5EF4-FFF2-40B4-BE49-F238E27FC236}">
                <a16:creationId xmlns:a16="http://schemas.microsoft.com/office/drawing/2014/main" id="{7DA08A65-CE85-0D7A-9569-46B16361C088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6332837" y="6028295"/>
            <a:ext cx="581697" cy="581697"/>
          </a:xfrm>
          <a:prstGeom prst="rect">
            <a:avLst/>
          </a:prstGeom>
        </p:spPr>
      </p:pic>
      <p:pic>
        <p:nvPicPr>
          <p:cNvPr id="44" name="Graphic 1237">
            <a:extLst>
              <a:ext uri="{FF2B5EF4-FFF2-40B4-BE49-F238E27FC236}">
                <a16:creationId xmlns:a16="http://schemas.microsoft.com/office/drawing/2014/main" id="{7B6C5290-B197-4BC9-E3B7-D428F5E0D695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4657475" y="6033143"/>
            <a:ext cx="572003" cy="572003"/>
          </a:xfrm>
          <a:prstGeom prst="rect">
            <a:avLst/>
          </a:prstGeom>
        </p:spPr>
      </p:pic>
      <p:pic>
        <p:nvPicPr>
          <p:cNvPr id="45" name="Graphic 1238">
            <a:extLst>
              <a:ext uri="{FF2B5EF4-FFF2-40B4-BE49-F238E27FC236}">
                <a16:creationId xmlns:a16="http://schemas.microsoft.com/office/drawing/2014/main" id="{B37287B6-16B0-BE51-A443-BCF7B0F32746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2982113" y="6037991"/>
            <a:ext cx="562307" cy="562307"/>
          </a:xfrm>
          <a:prstGeom prst="rect">
            <a:avLst/>
          </a:prstGeom>
        </p:spPr>
      </p:pic>
      <p:pic>
        <p:nvPicPr>
          <p:cNvPr id="46" name="Graphic 1239">
            <a:extLst>
              <a:ext uri="{FF2B5EF4-FFF2-40B4-BE49-F238E27FC236}">
                <a16:creationId xmlns:a16="http://schemas.microsoft.com/office/drawing/2014/main" id="{0EB16AB7-23CC-F9F7-0C1C-E4B9BDB0A133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3087610" y="4955423"/>
            <a:ext cx="513833" cy="513833"/>
          </a:xfrm>
          <a:prstGeom prst="rect">
            <a:avLst/>
          </a:prstGeom>
        </p:spPr>
      </p:pic>
      <p:pic>
        <p:nvPicPr>
          <p:cNvPr id="47" name="Graphic 1245">
            <a:extLst>
              <a:ext uri="{FF2B5EF4-FFF2-40B4-BE49-F238E27FC236}">
                <a16:creationId xmlns:a16="http://schemas.microsoft.com/office/drawing/2014/main" id="{F4332468-45EB-41C2-04B3-CEBD4512B03C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8037284" y="6052532"/>
            <a:ext cx="533223" cy="533223"/>
          </a:xfrm>
          <a:prstGeom prst="rect">
            <a:avLst/>
          </a:prstGeom>
        </p:spPr>
      </p:pic>
      <p:pic>
        <p:nvPicPr>
          <p:cNvPr id="48" name="Graphic 1246">
            <a:extLst>
              <a:ext uri="{FF2B5EF4-FFF2-40B4-BE49-F238E27FC236}">
                <a16:creationId xmlns:a16="http://schemas.microsoft.com/office/drawing/2014/main" id="{5F2BFA8E-261A-7381-C441-C4BCEA070D40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698105" y="6033143"/>
            <a:ext cx="572003" cy="572003"/>
          </a:xfrm>
          <a:prstGeom prst="rect">
            <a:avLst/>
          </a:prstGeom>
        </p:spPr>
      </p:pic>
      <p:pic>
        <p:nvPicPr>
          <p:cNvPr id="49" name="Graphic 1247">
            <a:extLst>
              <a:ext uri="{FF2B5EF4-FFF2-40B4-BE49-F238E27FC236}">
                <a16:creationId xmlns:a16="http://schemas.microsoft.com/office/drawing/2014/main" id="{47563CEB-EB66-02F2-5824-4CC8389937D5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11373467" y="6028295"/>
            <a:ext cx="581697" cy="581697"/>
          </a:xfrm>
          <a:prstGeom prst="rect">
            <a:avLst/>
          </a:prstGeom>
        </p:spPr>
      </p:pic>
      <p:pic>
        <p:nvPicPr>
          <p:cNvPr id="50" name="Graphic 1248">
            <a:extLst>
              <a:ext uri="{FF2B5EF4-FFF2-40B4-BE49-F238E27FC236}">
                <a16:creationId xmlns:a16="http://schemas.microsoft.com/office/drawing/2014/main" id="{866162AA-885A-491B-2B45-C26A3FE67C9B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4733887" y="8241905"/>
            <a:ext cx="581697" cy="581697"/>
          </a:xfrm>
          <a:prstGeom prst="rect">
            <a:avLst/>
          </a:prstGeom>
        </p:spPr>
      </p:pic>
      <p:pic>
        <p:nvPicPr>
          <p:cNvPr id="51" name="Graphic 1249">
            <a:extLst>
              <a:ext uri="{FF2B5EF4-FFF2-40B4-BE49-F238E27FC236}">
                <a16:creationId xmlns:a16="http://schemas.microsoft.com/office/drawing/2014/main" id="{A49C9E20-3C6F-E8A6-A10B-FF8B2185D94A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3053677" y="8241905"/>
            <a:ext cx="581697" cy="581697"/>
          </a:xfrm>
          <a:prstGeom prst="rect">
            <a:avLst/>
          </a:prstGeom>
        </p:spPr>
      </p:pic>
      <p:pic>
        <p:nvPicPr>
          <p:cNvPr id="52" name="Graphic 1250">
            <a:extLst>
              <a:ext uri="{FF2B5EF4-FFF2-40B4-BE49-F238E27FC236}">
                <a16:creationId xmlns:a16="http://schemas.microsoft.com/office/drawing/2014/main" id="{2F347C4B-CBC6-7070-D300-B6C7ABE8CF52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1373467" y="8241905"/>
            <a:ext cx="581697" cy="581697"/>
          </a:xfrm>
          <a:prstGeom prst="rect">
            <a:avLst/>
          </a:prstGeom>
        </p:spPr>
      </p:pic>
      <p:pic>
        <p:nvPicPr>
          <p:cNvPr id="53" name="Graphic 1251">
            <a:extLst>
              <a:ext uri="{FF2B5EF4-FFF2-40B4-BE49-F238E27FC236}">
                <a16:creationId xmlns:a16="http://schemas.microsoft.com/office/drawing/2014/main" id="{0B100066-1755-C31C-2FA3-BBD2B48694AE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9693257" y="8241905"/>
            <a:ext cx="581697" cy="581697"/>
          </a:xfrm>
          <a:prstGeom prst="rect">
            <a:avLst/>
          </a:prstGeom>
        </p:spPr>
      </p:pic>
      <p:pic>
        <p:nvPicPr>
          <p:cNvPr id="54" name="Graphic 1252">
            <a:extLst>
              <a:ext uri="{FF2B5EF4-FFF2-40B4-BE49-F238E27FC236}">
                <a16:creationId xmlns:a16="http://schemas.microsoft.com/office/drawing/2014/main" id="{A728301C-2D89-021F-D7A9-9396230A7C4B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8013047" y="8241905"/>
            <a:ext cx="581697" cy="581697"/>
          </a:xfrm>
          <a:prstGeom prst="rect">
            <a:avLst/>
          </a:prstGeom>
        </p:spPr>
      </p:pic>
      <p:pic>
        <p:nvPicPr>
          <p:cNvPr id="55" name="Graphic 1253">
            <a:extLst>
              <a:ext uri="{FF2B5EF4-FFF2-40B4-BE49-F238E27FC236}">
                <a16:creationId xmlns:a16="http://schemas.microsoft.com/office/drawing/2014/main" id="{567BE67F-E6D8-E7D6-D0C5-35F4DAACAD34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6332837" y="8241905"/>
            <a:ext cx="581697" cy="581697"/>
          </a:xfrm>
          <a:prstGeom prst="rect">
            <a:avLst/>
          </a:prstGeom>
        </p:spPr>
      </p:pic>
      <p:pic>
        <p:nvPicPr>
          <p:cNvPr id="56" name="Graphic 1254">
            <a:extLst>
              <a:ext uri="{FF2B5EF4-FFF2-40B4-BE49-F238E27FC236}">
                <a16:creationId xmlns:a16="http://schemas.microsoft.com/office/drawing/2014/main" id="{CAEE82C9-9A3D-F074-5973-CF127F7F6675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4652627" y="8241905"/>
            <a:ext cx="581697" cy="581697"/>
          </a:xfrm>
          <a:prstGeom prst="rect">
            <a:avLst/>
          </a:prstGeom>
        </p:spPr>
      </p:pic>
      <p:pic>
        <p:nvPicPr>
          <p:cNvPr id="57" name="Graphic 1255">
            <a:extLst>
              <a:ext uri="{FF2B5EF4-FFF2-40B4-BE49-F238E27FC236}">
                <a16:creationId xmlns:a16="http://schemas.microsoft.com/office/drawing/2014/main" id="{8D378508-3489-890D-9602-EB1A13F636BC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2972417" y="8241905"/>
            <a:ext cx="581697" cy="581697"/>
          </a:xfrm>
          <a:prstGeom prst="rect">
            <a:avLst/>
          </a:prstGeom>
        </p:spPr>
      </p:pic>
      <p:pic>
        <p:nvPicPr>
          <p:cNvPr id="58" name="Graphic 1256">
            <a:extLst>
              <a:ext uri="{FF2B5EF4-FFF2-40B4-BE49-F238E27FC236}">
                <a16:creationId xmlns:a16="http://schemas.microsoft.com/office/drawing/2014/main" id="{3EDE82FE-E7A2-28C2-6109-8FC3EF3C388A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292207" y="8241905"/>
            <a:ext cx="581697" cy="581697"/>
          </a:xfrm>
          <a:prstGeom prst="rect">
            <a:avLst/>
          </a:prstGeom>
        </p:spPr>
      </p:pic>
      <p:pic>
        <p:nvPicPr>
          <p:cNvPr id="59" name="Graphic 1257">
            <a:extLst>
              <a:ext uri="{FF2B5EF4-FFF2-40B4-BE49-F238E27FC236}">
                <a16:creationId xmlns:a16="http://schemas.microsoft.com/office/drawing/2014/main" id="{54EA3922-FFE3-B963-E88C-F99A1C28456B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6414097" y="8241905"/>
            <a:ext cx="581697" cy="581697"/>
          </a:xfrm>
          <a:prstGeom prst="rect">
            <a:avLst/>
          </a:prstGeom>
        </p:spPr>
      </p:pic>
      <p:pic>
        <p:nvPicPr>
          <p:cNvPr id="60" name="Graphic 1258">
            <a:extLst>
              <a:ext uri="{FF2B5EF4-FFF2-40B4-BE49-F238E27FC236}">
                <a16:creationId xmlns:a16="http://schemas.microsoft.com/office/drawing/2014/main" id="{9A608963-9241-573F-E559-35F168736914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6438334" y="6052532"/>
            <a:ext cx="533223" cy="533223"/>
          </a:xfrm>
          <a:prstGeom prst="rect">
            <a:avLst/>
          </a:prstGeom>
        </p:spPr>
      </p:pic>
      <p:pic>
        <p:nvPicPr>
          <p:cNvPr id="61" name="Graphic 1259">
            <a:extLst>
              <a:ext uri="{FF2B5EF4-FFF2-40B4-BE49-F238E27FC236}">
                <a16:creationId xmlns:a16="http://schemas.microsoft.com/office/drawing/2014/main" id="{0231E509-C43B-C877-E4AB-E84691022C70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1383163" y="7144796"/>
            <a:ext cx="562307" cy="562307"/>
          </a:xfrm>
          <a:prstGeom prst="rect">
            <a:avLst/>
          </a:prstGeom>
        </p:spPr>
      </p:pic>
      <p:pic>
        <p:nvPicPr>
          <p:cNvPr id="62" name="Graphic 1260">
            <a:extLst>
              <a:ext uri="{FF2B5EF4-FFF2-40B4-BE49-F238E27FC236}">
                <a16:creationId xmlns:a16="http://schemas.microsoft.com/office/drawing/2014/main" id="{62B43C06-3421-0211-EC00-DF0031964DB0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3073068" y="6047686"/>
            <a:ext cx="542918" cy="542918"/>
          </a:xfrm>
          <a:prstGeom prst="rect">
            <a:avLst/>
          </a:prstGeom>
        </p:spPr>
      </p:pic>
      <p:pic>
        <p:nvPicPr>
          <p:cNvPr id="63" name="Graphic 1261">
            <a:extLst>
              <a:ext uri="{FF2B5EF4-FFF2-40B4-BE49-F238E27FC236}">
                <a16:creationId xmlns:a16="http://schemas.microsoft.com/office/drawing/2014/main" id="{C11DF9EF-7E5F-C51C-65C0-0FF8DCA96A21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14758124" y="6052532"/>
            <a:ext cx="533223" cy="533223"/>
          </a:xfrm>
          <a:prstGeom prst="rect">
            <a:avLst/>
          </a:prstGeom>
        </p:spPr>
      </p:pic>
      <p:pic>
        <p:nvPicPr>
          <p:cNvPr id="64" name="Graphic 1265">
            <a:extLst>
              <a:ext uri="{FF2B5EF4-FFF2-40B4-BE49-F238E27FC236}">
                <a16:creationId xmlns:a16="http://schemas.microsoft.com/office/drawing/2014/main" id="{5D1E4A71-B4D5-C9B3-1843-A010055B3FB0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14748283" y="7149496"/>
            <a:ext cx="552908" cy="552908"/>
          </a:xfrm>
          <a:prstGeom prst="rect">
            <a:avLst/>
          </a:prstGeom>
        </p:spPr>
      </p:pic>
      <p:pic>
        <p:nvPicPr>
          <p:cNvPr id="65" name="Graphic 1266">
            <a:extLst>
              <a:ext uri="{FF2B5EF4-FFF2-40B4-BE49-F238E27FC236}">
                <a16:creationId xmlns:a16="http://schemas.microsoft.com/office/drawing/2014/main" id="{75954BF3-458E-BD5D-998E-F98E5E8FB953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6428493" y="7149496"/>
            <a:ext cx="552908" cy="552908"/>
          </a:xfrm>
          <a:prstGeom prst="rect">
            <a:avLst/>
          </a:prstGeom>
        </p:spPr>
      </p:pic>
      <p:pic>
        <p:nvPicPr>
          <p:cNvPr id="66" name="Graphic 1269">
            <a:extLst>
              <a:ext uri="{FF2B5EF4-FFF2-40B4-BE49-F238E27FC236}">
                <a16:creationId xmlns:a16="http://schemas.microsoft.com/office/drawing/2014/main" id="{C670B955-A6AB-3C15-A200-6FD935043A17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8032438" y="7154491"/>
            <a:ext cx="542918" cy="542918"/>
          </a:xfrm>
          <a:prstGeom prst="rect">
            <a:avLst/>
          </a:prstGeom>
        </p:spPr>
      </p:pic>
      <p:pic>
        <p:nvPicPr>
          <p:cNvPr id="67" name="Graphic 1270">
            <a:extLst>
              <a:ext uri="{FF2B5EF4-FFF2-40B4-BE49-F238E27FC236}">
                <a16:creationId xmlns:a16="http://schemas.microsoft.com/office/drawing/2014/main" id="{8AE2E86F-205D-DD80-F4E8-B99753803CAF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9712648" y="7154491"/>
            <a:ext cx="542918" cy="542918"/>
          </a:xfrm>
          <a:prstGeom prst="rect">
            <a:avLst/>
          </a:prstGeom>
        </p:spPr>
      </p:pic>
      <p:pic>
        <p:nvPicPr>
          <p:cNvPr id="68" name="Graphic 1274">
            <a:extLst>
              <a:ext uri="{FF2B5EF4-FFF2-40B4-BE49-F238E27FC236}">
                <a16:creationId xmlns:a16="http://schemas.microsoft.com/office/drawing/2014/main" id="{F380309D-F58D-48B4-F14D-AFC26CF4CA50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292207" y="7135100"/>
            <a:ext cx="581697" cy="581697"/>
          </a:xfrm>
          <a:prstGeom prst="rect">
            <a:avLst/>
          </a:prstGeom>
        </p:spPr>
      </p:pic>
      <p:pic>
        <p:nvPicPr>
          <p:cNvPr id="69" name="Graphic 1275">
            <a:extLst>
              <a:ext uri="{FF2B5EF4-FFF2-40B4-BE49-F238E27FC236}">
                <a16:creationId xmlns:a16="http://schemas.microsoft.com/office/drawing/2014/main" id="{F694CC00-971D-8C12-C3E2-9C784F98B288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2972417" y="7135100"/>
            <a:ext cx="581697" cy="581697"/>
          </a:xfrm>
          <a:prstGeom prst="rect">
            <a:avLst/>
          </a:prstGeom>
        </p:spPr>
      </p:pic>
      <p:pic>
        <p:nvPicPr>
          <p:cNvPr id="70" name="Graphic 1276">
            <a:extLst>
              <a:ext uri="{FF2B5EF4-FFF2-40B4-BE49-F238E27FC236}">
                <a16:creationId xmlns:a16="http://schemas.microsoft.com/office/drawing/2014/main" id="{E8957F27-914D-5528-E73B-AAA605F14F32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3063373" y="7144796"/>
            <a:ext cx="562307" cy="562307"/>
          </a:xfrm>
          <a:prstGeom prst="rect">
            <a:avLst/>
          </a:prstGeom>
        </p:spPr>
      </p:pic>
      <p:pic>
        <p:nvPicPr>
          <p:cNvPr id="71" name="Graphic 1277">
            <a:extLst>
              <a:ext uri="{FF2B5EF4-FFF2-40B4-BE49-F238E27FC236}">
                <a16:creationId xmlns:a16="http://schemas.microsoft.com/office/drawing/2014/main" id="{C90239CB-5677-CDB3-2430-799F653FD545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6332837" y="7135100"/>
            <a:ext cx="581697" cy="581697"/>
          </a:xfrm>
          <a:prstGeom prst="rect">
            <a:avLst/>
          </a:prstGeom>
        </p:spPr>
      </p:pic>
      <p:pic>
        <p:nvPicPr>
          <p:cNvPr id="72" name="Graphic 1278">
            <a:extLst>
              <a:ext uri="{FF2B5EF4-FFF2-40B4-BE49-F238E27FC236}">
                <a16:creationId xmlns:a16="http://schemas.microsoft.com/office/drawing/2014/main" id="{A77D767F-D9CC-AA37-3004-ED560C38A8DD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4652627" y="7135100"/>
            <a:ext cx="581697" cy="58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7267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938">
            <a:extLst>
              <a:ext uri="{FF2B5EF4-FFF2-40B4-BE49-F238E27FC236}">
                <a16:creationId xmlns:a16="http://schemas.microsoft.com/office/drawing/2014/main" id="{075C760C-BAF7-C7A2-7476-7F8B99E270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61575" y="1476175"/>
            <a:ext cx="572003" cy="572003"/>
          </a:xfrm>
          <a:prstGeom prst="rect">
            <a:avLst/>
          </a:prstGeom>
        </p:spPr>
      </p:pic>
      <p:pic>
        <p:nvPicPr>
          <p:cNvPr id="3" name="Graphic 939">
            <a:extLst>
              <a:ext uri="{FF2B5EF4-FFF2-40B4-BE49-F238E27FC236}">
                <a16:creationId xmlns:a16="http://schemas.microsoft.com/office/drawing/2014/main" id="{AA5D07C6-0FFE-410E-50CD-027674C523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81712" y="1500411"/>
            <a:ext cx="523527" cy="523527"/>
          </a:xfrm>
          <a:prstGeom prst="rect">
            <a:avLst/>
          </a:prstGeom>
        </p:spPr>
      </p:pic>
      <p:pic>
        <p:nvPicPr>
          <p:cNvPr id="4" name="Graphic 940">
            <a:extLst>
              <a:ext uri="{FF2B5EF4-FFF2-40B4-BE49-F238E27FC236}">
                <a16:creationId xmlns:a16="http://schemas.microsoft.com/office/drawing/2014/main" id="{196C668E-9F40-227C-3077-8F836F579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323650" y="3666019"/>
            <a:ext cx="619535" cy="619535"/>
          </a:xfrm>
          <a:prstGeom prst="rect">
            <a:avLst/>
          </a:prstGeom>
        </p:spPr>
      </p:pic>
      <p:pic>
        <p:nvPicPr>
          <p:cNvPr id="5" name="Graphic 941">
            <a:extLst>
              <a:ext uri="{FF2B5EF4-FFF2-40B4-BE49-F238E27FC236}">
                <a16:creationId xmlns:a16="http://schemas.microsoft.com/office/drawing/2014/main" id="{84260D22-1D96-44A3-EC9B-3257627F88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395179" y="2559214"/>
            <a:ext cx="619535" cy="619535"/>
          </a:xfrm>
          <a:prstGeom prst="rect">
            <a:avLst/>
          </a:prstGeom>
        </p:spPr>
      </p:pic>
      <p:pic>
        <p:nvPicPr>
          <p:cNvPr id="6" name="Graphic 942">
            <a:extLst>
              <a:ext uri="{FF2B5EF4-FFF2-40B4-BE49-F238E27FC236}">
                <a16:creationId xmlns:a16="http://schemas.microsoft.com/office/drawing/2014/main" id="{28943A30-11D0-952A-ACC1-E6EC50244BE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33709" y="3666019"/>
            <a:ext cx="619535" cy="619535"/>
          </a:xfrm>
          <a:prstGeom prst="rect">
            <a:avLst/>
          </a:prstGeom>
        </p:spPr>
      </p:pic>
      <p:pic>
        <p:nvPicPr>
          <p:cNvPr id="7" name="Graphic 943">
            <a:extLst>
              <a:ext uri="{FF2B5EF4-FFF2-40B4-BE49-F238E27FC236}">
                <a16:creationId xmlns:a16="http://schemas.microsoft.com/office/drawing/2014/main" id="{BD774BDD-9B5A-D240-9C80-D8318A6E128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73289" y="3666019"/>
            <a:ext cx="619535" cy="619535"/>
          </a:xfrm>
          <a:prstGeom prst="rect">
            <a:avLst/>
          </a:prstGeom>
        </p:spPr>
      </p:pic>
      <p:pic>
        <p:nvPicPr>
          <p:cNvPr id="8" name="Graphic 944">
            <a:extLst>
              <a:ext uri="{FF2B5EF4-FFF2-40B4-BE49-F238E27FC236}">
                <a16:creationId xmlns:a16="http://schemas.microsoft.com/office/drawing/2014/main" id="{C9F1156B-3DD8-59DB-726F-C9DD8F4DAAB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937809" y="3666019"/>
            <a:ext cx="619535" cy="619535"/>
          </a:xfrm>
          <a:prstGeom prst="rect">
            <a:avLst/>
          </a:prstGeom>
        </p:spPr>
      </p:pic>
      <p:pic>
        <p:nvPicPr>
          <p:cNvPr id="9" name="Graphic 945">
            <a:extLst>
              <a:ext uri="{FF2B5EF4-FFF2-40B4-BE49-F238E27FC236}">
                <a16:creationId xmlns:a16="http://schemas.microsoft.com/office/drawing/2014/main" id="{C9245FA0-ED8A-E55C-E876-A9ED4F62B63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91523" y="1470643"/>
            <a:ext cx="583067" cy="583067"/>
          </a:xfrm>
          <a:prstGeom prst="rect">
            <a:avLst/>
          </a:prstGeom>
        </p:spPr>
      </p:pic>
      <p:pic>
        <p:nvPicPr>
          <p:cNvPr id="10" name="Graphic 946">
            <a:extLst>
              <a:ext uri="{FF2B5EF4-FFF2-40B4-BE49-F238E27FC236}">
                <a16:creationId xmlns:a16="http://schemas.microsoft.com/office/drawing/2014/main" id="{E0C738DF-3FDA-4C50-5E1C-B9BFB9BA043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9707653" y="1485722"/>
            <a:ext cx="552908" cy="552908"/>
          </a:xfrm>
          <a:prstGeom prst="rect">
            <a:avLst/>
          </a:prstGeom>
        </p:spPr>
      </p:pic>
      <p:pic>
        <p:nvPicPr>
          <p:cNvPr id="11" name="Graphic 947">
            <a:extLst>
              <a:ext uri="{FF2B5EF4-FFF2-40B4-BE49-F238E27FC236}">
                <a16:creationId xmlns:a16="http://schemas.microsoft.com/office/drawing/2014/main" id="{E831D175-572B-BA01-947F-E191C681BD9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3073097" y="1490747"/>
            <a:ext cx="542856" cy="542856"/>
          </a:xfrm>
          <a:prstGeom prst="rect">
            <a:avLst/>
          </a:prstGeom>
        </p:spPr>
      </p:pic>
      <p:pic>
        <p:nvPicPr>
          <p:cNvPr id="12" name="Graphic 948">
            <a:extLst>
              <a:ext uri="{FF2B5EF4-FFF2-40B4-BE49-F238E27FC236}">
                <a16:creationId xmlns:a16="http://schemas.microsoft.com/office/drawing/2014/main" id="{6A934A87-CAB4-1475-A200-7691F1BDDD5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1362730" y="1460590"/>
            <a:ext cx="603173" cy="603173"/>
          </a:xfrm>
          <a:prstGeom prst="rect">
            <a:avLst/>
          </a:prstGeom>
        </p:spPr>
      </p:pic>
      <p:pic>
        <p:nvPicPr>
          <p:cNvPr id="13" name="Graphic 949">
            <a:extLst>
              <a:ext uri="{FF2B5EF4-FFF2-40B4-BE49-F238E27FC236}">
                <a16:creationId xmlns:a16="http://schemas.microsoft.com/office/drawing/2014/main" id="{6EA52991-4852-0BF5-008A-AF18EC94312F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748283" y="1485722"/>
            <a:ext cx="552908" cy="552908"/>
          </a:xfrm>
          <a:prstGeom prst="rect">
            <a:avLst/>
          </a:prstGeom>
        </p:spPr>
      </p:pic>
      <p:pic>
        <p:nvPicPr>
          <p:cNvPr id="14" name="Graphic 950">
            <a:extLst>
              <a:ext uri="{FF2B5EF4-FFF2-40B4-BE49-F238E27FC236}">
                <a16:creationId xmlns:a16="http://schemas.microsoft.com/office/drawing/2014/main" id="{7AA910E9-F121-D770-7FF0-1166952B50B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945990" y="2567395"/>
            <a:ext cx="603173" cy="603173"/>
          </a:xfrm>
          <a:prstGeom prst="rect">
            <a:avLst/>
          </a:prstGeom>
        </p:spPr>
      </p:pic>
      <p:pic>
        <p:nvPicPr>
          <p:cNvPr id="15" name="Graphic 951">
            <a:extLst>
              <a:ext uri="{FF2B5EF4-FFF2-40B4-BE49-F238E27FC236}">
                <a16:creationId xmlns:a16="http://schemas.microsoft.com/office/drawing/2014/main" id="{C56834B8-44E5-3D71-3879-91E5AE6C626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81470" y="2567395"/>
            <a:ext cx="603173" cy="603173"/>
          </a:xfrm>
          <a:prstGeom prst="rect">
            <a:avLst/>
          </a:prstGeom>
        </p:spPr>
      </p:pic>
      <p:pic>
        <p:nvPicPr>
          <p:cNvPr id="16" name="Graphic 952">
            <a:extLst>
              <a:ext uri="{FF2B5EF4-FFF2-40B4-BE49-F238E27FC236}">
                <a16:creationId xmlns:a16="http://schemas.microsoft.com/office/drawing/2014/main" id="{ED46384C-6CE3-3E5F-8BDC-54B3EF88EA5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6398334" y="1455563"/>
            <a:ext cx="613226" cy="613226"/>
          </a:xfrm>
          <a:prstGeom prst="rect">
            <a:avLst/>
          </a:prstGeom>
        </p:spPr>
      </p:pic>
      <p:pic>
        <p:nvPicPr>
          <p:cNvPr id="17" name="Graphic 953">
            <a:extLst>
              <a:ext uri="{FF2B5EF4-FFF2-40B4-BE49-F238E27FC236}">
                <a16:creationId xmlns:a16="http://schemas.microsoft.com/office/drawing/2014/main" id="{469B0229-8228-4537-4275-C055CDD48DED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4667023" y="2592527"/>
            <a:ext cx="552908" cy="552908"/>
          </a:xfrm>
          <a:prstGeom prst="rect">
            <a:avLst/>
          </a:prstGeom>
        </p:spPr>
      </p:pic>
      <p:pic>
        <p:nvPicPr>
          <p:cNvPr id="18" name="Graphic 954">
            <a:extLst>
              <a:ext uri="{FF2B5EF4-FFF2-40B4-BE49-F238E27FC236}">
                <a16:creationId xmlns:a16="http://schemas.microsoft.com/office/drawing/2014/main" id="{0221E20D-866F-8B89-B0F9-55225221148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6341884" y="2577448"/>
            <a:ext cx="583067" cy="583067"/>
          </a:xfrm>
          <a:prstGeom prst="rect">
            <a:avLst/>
          </a:prstGeom>
        </p:spPr>
      </p:pic>
      <p:pic>
        <p:nvPicPr>
          <p:cNvPr id="19" name="Graphic 955">
            <a:extLst>
              <a:ext uri="{FF2B5EF4-FFF2-40B4-BE49-F238E27FC236}">
                <a16:creationId xmlns:a16="http://schemas.microsoft.com/office/drawing/2014/main" id="{EAFB6149-1BB2-CE37-3CAC-2D431D6685C0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8013047" y="2578131"/>
            <a:ext cx="581697" cy="581697"/>
          </a:xfrm>
          <a:prstGeom prst="rect">
            <a:avLst/>
          </a:prstGeom>
        </p:spPr>
      </p:pic>
      <p:pic>
        <p:nvPicPr>
          <p:cNvPr id="20" name="Graphic 956">
            <a:extLst>
              <a:ext uri="{FF2B5EF4-FFF2-40B4-BE49-F238E27FC236}">
                <a16:creationId xmlns:a16="http://schemas.microsoft.com/office/drawing/2014/main" id="{CD6D3D1B-F728-E9F2-312C-860E6719B0ED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4743583" y="2587828"/>
            <a:ext cx="562307" cy="562307"/>
          </a:xfrm>
          <a:prstGeom prst="rect">
            <a:avLst/>
          </a:prstGeom>
        </p:spPr>
      </p:pic>
      <p:pic>
        <p:nvPicPr>
          <p:cNvPr id="21" name="Graphic 957">
            <a:extLst>
              <a:ext uri="{FF2B5EF4-FFF2-40B4-BE49-F238E27FC236}">
                <a16:creationId xmlns:a16="http://schemas.microsoft.com/office/drawing/2014/main" id="{F56186C8-3BFE-74FF-DF5E-0E97ABEBF5A6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053677" y="2578131"/>
            <a:ext cx="581697" cy="581697"/>
          </a:xfrm>
          <a:prstGeom prst="rect">
            <a:avLst/>
          </a:prstGeom>
        </p:spPr>
      </p:pic>
      <p:pic>
        <p:nvPicPr>
          <p:cNvPr id="22" name="Graphic 958">
            <a:extLst>
              <a:ext uri="{FF2B5EF4-FFF2-40B4-BE49-F238E27FC236}">
                <a16:creationId xmlns:a16="http://schemas.microsoft.com/office/drawing/2014/main" id="{24ECC2FF-C85B-412D-D381-79F2D4591FE0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373467" y="2578131"/>
            <a:ext cx="581697" cy="581697"/>
          </a:xfrm>
          <a:prstGeom prst="rect">
            <a:avLst/>
          </a:prstGeom>
        </p:spPr>
      </p:pic>
      <p:pic>
        <p:nvPicPr>
          <p:cNvPr id="23" name="Graphic 959">
            <a:extLst>
              <a:ext uri="{FF2B5EF4-FFF2-40B4-BE49-F238E27FC236}">
                <a16:creationId xmlns:a16="http://schemas.microsoft.com/office/drawing/2014/main" id="{7542CF62-F8A3-2495-E970-D37490B88BB3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693257" y="2578131"/>
            <a:ext cx="581697" cy="581697"/>
          </a:xfrm>
          <a:prstGeom prst="rect">
            <a:avLst/>
          </a:prstGeom>
        </p:spPr>
      </p:pic>
      <p:pic>
        <p:nvPicPr>
          <p:cNvPr id="24" name="Graphic 960">
            <a:extLst>
              <a:ext uri="{FF2B5EF4-FFF2-40B4-BE49-F238E27FC236}">
                <a16:creationId xmlns:a16="http://schemas.microsoft.com/office/drawing/2014/main" id="{3205AE26-1BA1-8D57-611C-7F0022DB5564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013047" y="1471326"/>
            <a:ext cx="581697" cy="581697"/>
          </a:xfrm>
          <a:prstGeom prst="rect">
            <a:avLst/>
          </a:prstGeom>
        </p:spPr>
      </p:pic>
      <p:pic>
        <p:nvPicPr>
          <p:cNvPr id="25" name="Graphic 961">
            <a:extLst>
              <a:ext uri="{FF2B5EF4-FFF2-40B4-BE49-F238E27FC236}">
                <a16:creationId xmlns:a16="http://schemas.microsoft.com/office/drawing/2014/main" id="{3C3257BC-D5ED-5AD7-6BAF-047C64522F0E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6342567" y="1471326"/>
            <a:ext cx="581697" cy="581697"/>
          </a:xfrm>
          <a:prstGeom prst="rect">
            <a:avLst/>
          </a:prstGeom>
        </p:spPr>
      </p:pic>
      <p:pic>
        <p:nvPicPr>
          <p:cNvPr id="26" name="Graphic 968">
            <a:extLst>
              <a:ext uri="{FF2B5EF4-FFF2-40B4-BE49-F238E27FC236}">
                <a16:creationId xmlns:a16="http://schemas.microsoft.com/office/drawing/2014/main" id="{00C9532A-005E-77EB-1A3A-6B89134A672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6323650" y="8093239"/>
            <a:ext cx="619535" cy="619535"/>
          </a:xfrm>
          <a:prstGeom prst="rect">
            <a:avLst/>
          </a:prstGeom>
        </p:spPr>
      </p:pic>
      <p:pic>
        <p:nvPicPr>
          <p:cNvPr id="28" name="Graphic 969">
            <a:extLst>
              <a:ext uri="{FF2B5EF4-FFF2-40B4-BE49-F238E27FC236}">
                <a16:creationId xmlns:a16="http://schemas.microsoft.com/office/drawing/2014/main" id="{39CA2E00-80E3-D102-1223-22EEF596C29C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4638872" y="8098402"/>
            <a:ext cx="609209" cy="609209"/>
          </a:xfrm>
          <a:prstGeom prst="rect">
            <a:avLst/>
          </a:prstGeom>
        </p:spPr>
      </p:pic>
      <p:pic>
        <p:nvPicPr>
          <p:cNvPr id="29" name="Graphic 970">
            <a:extLst>
              <a:ext uri="{FF2B5EF4-FFF2-40B4-BE49-F238E27FC236}">
                <a16:creationId xmlns:a16="http://schemas.microsoft.com/office/drawing/2014/main" id="{BB5CA558-E885-8241-8066-32AC26DF747B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6413413" y="3684253"/>
            <a:ext cx="583067" cy="583067"/>
          </a:xfrm>
          <a:prstGeom prst="rect">
            <a:avLst/>
          </a:prstGeom>
        </p:spPr>
      </p:pic>
      <p:pic>
        <p:nvPicPr>
          <p:cNvPr id="30" name="Graphic 971">
            <a:extLst>
              <a:ext uri="{FF2B5EF4-FFF2-40B4-BE49-F238E27FC236}">
                <a16:creationId xmlns:a16="http://schemas.microsoft.com/office/drawing/2014/main" id="{92C25E4E-670D-18A2-C15A-B413FDA46199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2945990" y="8101420"/>
            <a:ext cx="603173" cy="603173"/>
          </a:xfrm>
          <a:prstGeom prst="rect">
            <a:avLst/>
          </a:prstGeom>
        </p:spPr>
      </p:pic>
      <p:pic>
        <p:nvPicPr>
          <p:cNvPr id="31" name="Graphic 972">
            <a:extLst>
              <a:ext uri="{FF2B5EF4-FFF2-40B4-BE49-F238E27FC236}">
                <a16:creationId xmlns:a16="http://schemas.microsoft.com/office/drawing/2014/main" id="{DAD26F7D-FAFD-4F2A-9AC8-DC6E516184B7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4743583" y="3694633"/>
            <a:ext cx="562307" cy="562307"/>
          </a:xfrm>
          <a:prstGeom prst="rect">
            <a:avLst/>
          </a:prstGeom>
        </p:spPr>
      </p:pic>
      <p:pic>
        <p:nvPicPr>
          <p:cNvPr id="32" name="Graphic 973">
            <a:extLst>
              <a:ext uri="{FF2B5EF4-FFF2-40B4-BE49-F238E27FC236}">
                <a16:creationId xmlns:a16="http://schemas.microsoft.com/office/drawing/2014/main" id="{0E721F69-873C-F7E3-AC15-0D81BB4A0DD2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738735" y="6989945"/>
            <a:ext cx="572003" cy="572003"/>
          </a:xfrm>
          <a:prstGeom prst="rect">
            <a:avLst/>
          </a:prstGeom>
        </p:spPr>
      </p:pic>
      <p:pic>
        <p:nvPicPr>
          <p:cNvPr id="33" name="Graphic 974">
            <a:extLst>
              <a:ext uri="{FF2B5EF4-FFF2-40B4-BE49-F238E27FC236}">
                <a16:creationId xmlns:a16="http://schemas.microsoft.com/office/drawing/2014/main" id="{DC77287F-AED5-EDED-4682-4E711D6A7830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16423793" y="6994793"/>
            <a:ext cx="562307" cy="562307"/>
          </a:xfrm>
          <a:prstGeom prst="rect">
            <a:avLst/>
          </a:prstGeom>
        </p:spPr>
      </p:pic>
      <p:pic>
        <p:nvPicPr>
          <p:cNvPr id="34" name="Graphic 975">
            <a:extLst>
              <a:ext uri="{FF2B5EF4-FFF2-40B4-BE49-F238E27FC236}">
                <a16:creationId xmlns:a16="http://schemas.microsoft.com/office/drawing/2014/main" id="{C4F2F7E3-EF9A-03B0-9746-EA7D1EE1B862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1301903" y="8121853"/>
            <a:ext cx="562307" cy="562307"/>
          </a:xfrm>
          <a:prstGeom prst="rect">
            <a:avLst/>
          </a:prstGeom>
        </p:spPr>
      </p:pic>
      <p:pic>
        <p:nvPicPr>
          <p:cNvPr id="35" name="Graphic 1003">
            <a:extLst>
              <a:ext uri="{FF2B5EF4-FFF2-40B4-BE49-F238E27FC236}">
                <a16:creationId xmlns:a16="http://schemas.microsoft.com/office/drawing/2014/main" id="{1E97FEC9-5095-05D9-4C0B-5A57BC48DE91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8042520" y="3714410"/>
            <a:ext cx="522750" cy="522750"/>
          </a:xfrm>
          <a:prstGeom prst="rect">
            <a:avLst/>
          </a:prstGeom>
        </p:spPr>
      </p:pic>
      <p:pic>
        <p:nvPicPr>
          <p:cNvPr id="36" name="Graphic 1004">
            <a:extLst>
              <a:ext uri="{FF2B5EF4-FFF2-40B4-BE49-F238E27FC236}">
                <a16:creationId xmlns:a16="http://schemas.microsoft.com/office/drawing/2014/main" id="{3FDB4059-D387-09F2-12BA-372FA6293914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9682520" y="3674200"/>
            <a:ext cx="603173" cy="603173"/>
          </a:xfrm>
          <a:prstGeom prst="rect">
            <a:avLst/>
          </a:prstGeom>
        </p:spPr>
      </p:pic>
      <p:pic>
        <p:nvPicPr>
          <p:cNvPr id="37" name="Graphic 1005">
            <a:extLst>
              <a:ext uri="{FF2B5EF4-FFF2-40B4-BE49-F238E27FC236}">
                <a16:creationId xmlns:a16="http://schemas.microsoft.com/office/drawing/2014/main" id="{0E38B1B7-6F01-C924-CBEB-14587C7C0C44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13042940" y="3674200"/>
            <a:ext cx="603173" cy="603173"/>
          </a:xfrm>
          <a:prstGeom prst="rect">
            <a:avLst/>
          </a:prstGeom>
        </p:spPr>
      </p:pic>
      <p:pic>
        <p:nvPicPr>
          <p:cNvPr id="38" name="Graphic 1006">
            <a:extLst>
              <a:ext uri="{FF2B5EF4-FFF2-40B4-BE49-F238E27FC236}">
                <a16:creationId xmlns:a16="http://schemas.microsoft.com/office/drawing/2014/main" id="{80C89C13-F901-056E-6560-45B30E24E03E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11362730" y="3674200"/>
            <a:ext cx="603173" cy="603173"/>
          </a:xfrm>
          <a:prstGeom prst="rect">
            <a:avLst/>
          </a:prstGeom>
        </p:spPr>
      </p:pic>
      <p:pic>
        <p:nvPicPr>
          <p:cNvPr id="39" name="Graphic 1007">
            <a:extLst>
              <a:ext uri="{FF2B5EF4-FFF2-40B4-BE49-F238E27FC236}">
                <a16:creationId xmlns:a16="http://schemas.microsoft.com/office/drawing/2014/main" id="{4B645526-D7CA-AF9A-F4A1-545C64481DA5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14720132" y="4777987"/>
            <a:ext cx="609209" cy="609209"/>
          </a:xfrm>
          <a:prstGeom prst="rect">
            <a:avLst/>
          </a:prstGeom>
        </p:spPr>
      </p:pic>
      <p:pic>
        <p:nvPicPr>
          <p:cNvPr id="40" name="Graphic 1008">
            <a:extLst>
              <a:ext uri="{FF2B5EF4-FFF2-40B4-BE49-F238E27FC236}">
                <a16:creationId xmlns:a16="http://schemas.microsoft.com/office/drawing/2014/main" id="{DC0B66D7-4605-D964-2867-9C3C43079D2C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11375199" y="4793474"/>
            <a:ext cx="578232" cy="578232"/>
          </a:xfrm>
          <a:prstGeom prst="rect">
            <a:avLst/>
          </a:prstGeom>
        </p:spPr>
      </p:pic>
      <p:pic>
        <p:nvPicPr>
          <p:cNvPr id="41" name="Graphic 1009">
            <a:extLst>
              <a:ext uri="{FF2B5EF4-FFF2-40B4-BE49-F238E27FC236}">
                <a16:creationId xmlns:a16="http://schemas.microsoft.com/office/drawing/2014/main" id="{975BC314-9EC6-7C75-2219-DD65ECD9E04D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9700152" y="4798637"/>
            <a:ext cx="567906" cy="567906"/>
          </a:xfrm>
          <a:prstGeom prst="rect">
            <a:avLst/>
          </a:prstGeom>
        </p:spPr>
      </p:pic>
      <p:pic>
        <p:nvPicPr>
          <p:cNvPr id="42" name="Graphic 1010">
            <a:extLst>
              <a:ext uri="{FF2B5EF4-FFF2-40B4-BE49-F238E27FC236}">
                <a16:creationId xmlns:a16="http://schemas.microsoft.com/office/drawing/2014/main" id="{EC8666CD-9EB8-E9C4-9511-30638CE420A2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8019942" y="4798637"/>
            <a:ext cx="567906" cy="567906"/>
          </a:xfrm>
          <a:prstGeom prst="rect">
            <a:avLst/>
          </a:prstGeom>
        </p:spPr>
      </p:pic>
      <p:pic>
        <p:nvPicPr>
          <p:cNvPr id="43" name="Graphic 1011">
            <a:extLst>
              <a:ext uri="{FF2B5EF4-FFF2-40B4-BE49-F238E27FC236}">
                <a16:creationId xmlns:a16="http://schemas.microsoft.com/office/drawing/2014/main" id="{15B35E6B-E938-D01F-CC30-4C12577E8640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1281470" y="6974360"/>
            <a:ext cx="603173" cy="603173"/>
          </a:xfrm>
          <a:prstGeom prst="rect">
            <a:avLst/>
          </a:prstGeom>
        </p:spPr>
      </p:pic>
      <p:pic>
        <p:nvPicPr>
          <p:cNvPr id="44" name="Graphic 1012">
            <a:extLst>
              <a:ext uri="{FF2B5EF4-FFF2-40B4-BE49-F238E27FC236}">
                <a16:creationId xmlns:a16="http://schemas.microsoft.com/office/drawing/2014/main" id="{9D9968C6-EE04-23B2-C6E1-CA629109AAF9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2945990" y="6974360"/>
            <a:ext cx="603173" cy="603173"/>
          </a:xfrm>
          <a:prstGeom prst="rect">
            <a:avLst/>
          </a:prstGeom>
        </p:spPr>
      </p:pic>
      <p:pic>
        <p:nvPicPr>
          <p:cNvPr id="45" name="Graphic 1013">
            <a:extLst>
              <a:ext uri="{FF2B5EF4-FFF2-40B4-BE49-F238E27FC236}">
                <a16:creationId xmlns:a16="http://schemas.microsoft.com/office/drawing/2014/main" id="{1A3CA9DE-AFD8-FDA3-A9BC-AD7FF5249F29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4656970" y="5902889"/>
            <a:ext cx="573014" cy="573014"/>
          </a:xfrm>
          <a:prstGeom prst="rect">
            <a:avLst/>
          </a:prstGeom>
        </p:spPr>
      </p:pic>
      <p:pic>
        <p:nvPicPr>
          <p:cNvPr id="46" name="Graphic 1014">
            <a:extLst>
              <a:ext uri="{FF2B5EF4-FFF2-40B4-BE49-F238E27FC236}">
                <a16:creationId xmlns:a16="http://schemas.microsoft.com/office/drawing/2014/main" id="{B71C9272-C7E1-A991-F1FD-648C062E617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6346910" y="5902889"/>
            <a:ext cx="573014" cy="573014"/>
          </a:xfrm>
          <a:prstGeom prst="rect">
            <a:avLst/>
          </a:prstGeom>
        </p:spPr>
      </p:pic>
      <p:pic>
        <p:nvPicPr>
          <p:cNvPr id="47" name="Graphic 1015">
            <a:extLst>
              <a:ext uri="{FF2B5EF4-FFF2-40B4-BE49-F238E27FC236}">
                <a16:creationId xmlns:a16="http://schemas.microsoft.com/office/drawing/2014/main" id="{14E32DD4-80CC-6901-0800-9E5657756740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296550" y="5902889"/>
            <a:ext cx="573014" cy="573014"/>
          </a:xfrm>
          <a:prstGeom prst="rect">
            <a:avLst/>
          </a:prstGeom>
        </p:spPr>
      </p:pic>
      <p:pic>
        <p:nvPicPr>
          <p:cNvPr id="48" name="Graphic 1016">
            <a:extLst>
              <a:ext uri="{FF2B5EF4-FFF2-40B4-BE49-F238E27FC236}">
                <a16:creationId xmlns:a16="http://schemas.microsoft.com/office/drawing/2014/main" id="{013D0557-C9EB-B63F-1294-39307EC01E48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2961070" y="5902889"/>
            <a:ext cx="573014" cy="573014"/>
          </a:xfrm>
          <a:prstGeom prst="rect">
            <a:avLst/>
          </a:prstGeom>
        </p:spPr>
      </p:pic>
      <p:pic>
        <p:nvPicPr>
          <p:cNvPr id="49" name="Graphic 1017">
            <a:extLst>
              <a:ext uri="{FF2B5EF4-FFF2-40B4-BE49-F238E27FC236}">
                <a16:creationId xmlns:a16="http://schemas.microsoft.com/office/drawing/2014/main" id="{58CE439B-A684-A971-9613-C670BECA2BF7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8032467" y="5917967"/>
            <a:ext cx="542856" cy="542856"/>
          </a:xfrm>
          <a:prstGeom prst="rect">
            <a:avLst/>
          </a:prstGeom>
        </p:spPr>
      </p:pic>
      <p:pic>
        <p:nvPicPr>
          <p:cNvPr id="50" name="Graphic 1018">
            <a:extLst>
              <a:ext uri="{FF2B5EF4-FFF2-40B4-BE49-F238E27FC236}">
                <a16:creationId xmlns:a16="http://schemas.microsoft.com/office/drawing/2014/main" id="{8DF1F31E-ED73-3394-A251-DF36087E3E28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11372783" y="5897863"/>
            <a:ext cx="583067" cy="583067"/>
          </a:xfrm>
          <a:prstGeom prst="rect">
            <a:avLst/>
          </a:prstGeom>
        </p:spPr>
      </p:pic>
      <p:pic>
        <p:nvPicPr>
          <p:cNvPr id="51" name="Graphic 1019">
            <a:extLst>
              <a:ext uri="{FF2B5EF4-FFF2-40B4-BE49-F238E27FC236}">
                <a16:creationId xmlns:a16="http://schemas.microsoft.com/office/drawing/2014/main" id="{F47670D3-1D41-DFDC-441A-1AEBE8A9BD37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14733203" y="5897863"/>
            <a:ext cx="583067" cy="583067"/>
          </a:xfrm>
          <a:prstGeom prst="rect">
            <a:avLst/>
          </a:prstGeom>
        </p:spPr>
      </p:pic>
      <p:pic>
        <p:nvPicPr>
          <p:cNvPr id="52" name="Graphic 1020">
            <a:extLst>
              <a:ext uri="{FF2B5EF4-FFF2-40B4-BE49-F238E27FC236}">
                <a16:creationId xmlns:a16="http://schemas.microsoft.com/office/drawing/2014/main" id="{548B7AB7-D5CD-C586-4F45-2A92773B2E07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16423466" y="4801111"/>
            <a:ext cx="562961" cy="562961"/>
          </a:xfrm>
          <a:prstGeom prst="rect">
            <a:avLst/>
          </a:prstGeom>
        </p:spPr>
      </p:pic>
      <p:pic>
        <p:nvPicPr>
          <p:cNvPr id="53" name="Graphic 1021">
            <a:extLst>
              <a:ext uri="{FF2B5EF4-FFF2-40B4-BE49-F238E27FC236}">
                <a16:creationId xmlns:a16="http://schemas.microsoft.com/office/drawing/2014/main" id="{022A6059-8570-A3CC-E2A7-8686AE1B0E49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16423793" y="5908243"/>
            <a:ext cx="562307" cy="562307"/>
          </a:xfrm>
          <a:prstGeom prst="rect">
            <a:avLst/>
          </a:prstGeom>
        </p:spPr>
      </p:pic>
      <p:pic>
        <p:nvPicPr>
          <p:cNvPr id="54" name="Graphic 1022">
            <a:extLst>
              <a:ext uri="{FF2B5EF4-FFF2-40B4-BE49-F238E27FC236}">
                <a16:creationId xmlns:a16="http://schemas.microsoft.com/office/drawing/2014/main" id="{97F9CD9E-5A1F-A053-138B-41E616AF4FFC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9722342" y="5927631"/>
            <a:ext cx="523527" cy="523527"/>
          </a:xfrm>
          <a:prstGeom prst="rect">
            <a:avLst/>
          </a:prstGeom>
        </p:spPr>
      </p:pic>
      <p:pic>
        <p:nvPicPr>
          <p:cNvPr id="55" name="Graphic 1023">
            <a:extLst>
              <a:ext uri="{FF2B5EF4-FFF2-40B4-BE49-F238E27FC236}">
                <a16:creationId xmlns:a16="http://schemas.microsoft.com/office/drawing/2014/main" id="{EB60659F-191E-A997-F143-FCF20D3609D5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3063373" y="5908243"/>
            <a:ext cx="562307" cy="562307"/>
          </a:xfrm>
          <a:prstGeom prst="rect">
            <a:avLst/>
          </a:prstGeom>
        </p:spPr>
      </p:pic>
      <p:pic>
        <p:nvPicPr>
          <p:cNvPr id="56" name="Graphic 1024">
            <a:extLst>
              <a:ext uri="{FF2B5EF4-FFF2-40B4-BE49-F238E27FC236}">
                <a16:creationId xmlns:a16="http://schemas.microsoft.com/office/drawing/2014/main" id="{7F048D30-E9D8-DC22-2798-BD21B64CA750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3058525" y="4796590"/>
            <a:ext cx="572003" cy="572003"/>
          </a:xfrm>
          <a:prstGeom prst="rect">
            <a:avLst/>
          </a:prstGeom>
        </p:spPr>
      </p:pic>
      <p:pic>
        <p:nvPicPr>
          <p:cNvPr id="57" name="Graphic 1026">
            <a:extLst>
              <a:ext uri="{FF2B5EF4-FFF2-40B4-BE49-F238E27FC236}">
                <a16:creationId xmlns:a16="http://schemas.microsoft.com/office/drawing/2014/main" id="{D0C6AF85-CE1A-E6AD-4EBC-79FB3C0FD828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6333974" y="4783148"/>
            <a:ext cx="598884" cy="598884"/>
          </a:xfrm>
          <a:prstGeom prst="rect">
            <a:avLst/>
          </a:prstGeom>
        </p:spPr>
      </p:pic>
      <p:pic>
        <p:nvPicPr>
          <p:cNvPr id="58" name="Graphic 1027">
            <a:extLst>
              <a:ext uri="{FF2B5EF4-FFF2-40B4-BE49-F238E27FC236}">
                <a16:creationId xmlns:a16="http://schemas.microsoft.com/office/drawing/2014/main" id="{0222A4FE-E18A-B2F3-0CA4-4A0B5CAF3CA8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4644033" y="4783148"/>
            <a:ext cx="598884" cy="598884"/>
          </a:xfrm>
          <a:prstGeom prst="rect">
            <a:avLst/>
          </a:prstGeom>
        </p:spPr>
      </p:pic>
      <p:pic>
        <p:nvPicPr>
          <p:cNvPr id="59" name="Graphic 1028">
            <a:extLst>
              <a:ext uri="{FF2B5EF4-FFF2-40B4-BE49-F238E27FC236}">
                <a16:creationId xmlns:a16="http://schemas.microsoft.com/office/drawing/2014/main" id="{6C55BE1C-B389-B4A7-BC84-78B1F2459C55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2948133" y="4783148"/>
            <a:ext cx="598884" cy="598884"/>
          </a:xfrm>
          <a:prstGeom prst="rect">
            <a:avLst/>
          </a:prstGeom>
        </p:spPr>
      </p:pic>
      <p:pic>
        <p:nvPicPr>
          <p:cNvPr id="60" name="Graphic 1029">
            <a:extLst>
              <a:ext uri="{FF2B5EF4-FFF2-40B4-BE49-F238E27FC236}">
                <a16:creationId xmlns:a16="http://schemas.microsoft.com/office/drawing/2014/main" id="{612D7ADC-30AD-9E71-CF36-FE986F3AEF11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273289" y="4772824"/>
            <a:ext cx="619535" cy="619535"/>
          </a:xfrm>
          <a:prstGeom prst="rect">
            <a:avLst/>
          </a:prstGeom>
        </p:spPr>
      </p:pic>
      <p:pic>
        <p:nvPicPr>
          <p:cNvPr id="61" name="Graphic 1048">
            <a:extLst>
              <a:ext uri="{FF2B5EF4-FFF2-40B4-BE49-F238E27FC236}">
                <a16:creationId xmlns:a16="http://schemas.microsoft.com/office/drawing/2014/main" id="{DF7D4342-ACB4-536C-E29C-309FB08996B9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9697600" y="6989440"/>
            <a:ext cx="573014" cy="573014"/>
          </a:xfrm>
          <a:prstGeom prst="rect">
            <a:avLst/>
          </a:prstGeom>
        </p:spPr>
      </p:pic>
      <p:pic>
        <p:nvPicPr>
          <p:cNvPr id="62" name="Graphic 1049">
            <a:extLst>
              <a:ext uri="{FF2B5EF4-FFF2-40B4-BE49-F238E27FC236}">
                <a16:creationId xmlns:a16="http://schemas.microsoft.com/office/drawing/2014/main" id="{A22C58D5-C072-260F-E506-C5B4EF1427E4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4641890" y="6974360"/>
            <a:ext cx="603173" cy="603173"/>
          </a:xfrm>
          <a:prstGeom prst="rect">
            <a:avLst/>
          </a:prstGeom>
        </p:spPr>
      </p:pic>
      <p:pic>
        <p:nvPicPr>
          <p:cNvPr id="63" name="Graphic 1050">
            <a:extLst>
              <a:ext uri="{FF2B5EF4-FFF2-40B4-BE49-F238E27FC236}">
                <a16:creationId xmlns:a16="http://schemas.microsoft.com/office/drawing/2014/main" id="{A76C79FC-71C7-0965-7651-920386CB851A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8002310" y="6974360"/>
            <a:ext cx="603173" cy="603173"/>
          </a:xfrm>
          <a:prstGeom prst="rect">
            <a:avLst/>
          </a:prstGeom>
        </p:spPr>
      </p:pic>
      <p:pic>
        <p:nvPicPr>
          <p:cNvPr id="64" name="Graphic 1051">
            <a:extLst>
              <a:ext uri="{FF2B5EF4-FFF2-40B4-BE49-F238E27FC236}">
                <a16:creationId xmlns:a16="http://schemas.microsoft.com/office/drawing/2014/main" id="{CE0F5364-5D8C-73AF-D30F-D0F18AF2721E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6331831" y="6974360"/>
            <a:ext cx="603173" cy="603173"/>
          </a:xfrm>
          <a:prstGeom prst="rect">
            <a:avLst/>
          </a:prstGeom>
        </p:spPr>
      </p:pic>
      <p:pic>
        <p:nvPicPr>
          <p:cNvPr id="65" name="Graphic 1081">
            <a:extLst>
              <a:ext uri="{FF2B5EF4-FFF2-40B4-BE49-F238E27FC236}">
                <a16:creationId xmlns:a16="http://schemas.microsoft.com/office/drawing/2014/main" id="{72226F01-33B8-3500-49C3-C368D4A940A9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11383163" y="6994793"/>
            <a:ext cx="562307" cy="562307"/>
          </a:xfrm>
          <a:prstGeom prst="rect">
            <a:avLst/>
          </a:prstGeom>
        </p:spPr>
      </p:pic>
      <p:pic>
        <p:nvPicPr>
          <p:cNvPr id="66" name="Graphic 1101">
            <a:extLst>
              <a:ext uri="{FF2B5EF4-FFF2-40B4-BE49-F238E27FC236}">
                <a16:creationId xmlns:a16="http://schemas.microsoft.com/office/drawing/2014/main" id="{39E58E2F-1FC1-6B93-3C52-2CAFD5EDE052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13053677" y="6985097"/>
            <a:ext cx="581697" cy="581697"/>
          </a:xfrm>
          <a:prstGeom prst="rect">
            <a:avLst/>
          </a:prstGeom>
        </p:spPr>
      </p:pic>
      <p:pic>
        <p:nvPicPr>
          <p:cNvPr id="67" name="Graphic 6">
            <a:extLst>
              <a:ext uri="{FF2B5EF4-FFF2-40B4-BE49-F238E27FC236}">
                <a16:creationId xmlns:a16="http://schemas.microsoft.com/office/drawing/2014/main" id="{CF47BF86-AA9B-BF23-7147-737AE7D211F0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11374658" y="8113348"/>
            <a:ext cx="579317" cy="579317"/>
          </a:xfrm>
          <a:prstGeom prst="rect">
            <a:avLst/>
          </a:prstGeom>
        </p:spPr>
      </p:pic>
      <p:pic>
        <p:nvPicPr>
          <p:cNvPr id="68" name="Graphic 8">
            <a:extLst>
              <a:ext uri="{FF2B5EF4-FFF2-40B4-BE49-F238E27FC236}">
                <a16:creationId xmlns:a16="http://schemas.microsoft.com/office/drawing/2014/main" id="{6F8F7A89-D5C3-8851-45C8-3422223862AA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9694448" y="8113348"/>
            <a:ext cx="579317" cy="579317"/>
          </a:xfrm>
          <a:prstGeom prst="rect">
            <a:avLst/>
          </a:prstGeom>
        </p:spPr>
      </p:pic>
      <p:pic>
        <p:nvPicPr>
          <p:cNvPr id="69" name="Graphic 10">
            <a:extLst>
              <a:ext uri="{FF2B5EF4-FFF2-40B4-BE49-F238E27FC236}">
                <a16:creationId xmlns:a16="http://schemas.microsoft.com/office/drawing/2014/main" id="{D780ECCD-4B6B-E012-B333-E881005A6B23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8014238" y="8113348"/>
            <a:ext cx="579317" cy="579317"/>
          </a:xfrm>
          <a:prstGeom prst="rect">
            <a:avLst/>
          </a:prstGeom>
        </p:spPr>
      </p:pic>
      <p:pic>
        <p:nvPicPr>
          <p:cNvPr id="70" name="Graphic 12">
            <a:extLst>
              <a:ext uri="{FF2B5EF4-FFF2-40B4-BE49-F238E27FC236}">
                <a16:creationId xmlns:a16="http://schemas.microsoft.com/office/drawing/2014/main" id="{FFB37D9D-F45D-7777-3114-223814E216DC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4735078" y="8113348"/>
            <a:ext cx="579317" cy="579317"/>
          </a:xfrm>
          <a:prstGeom prst="rect">
            <a:avLst/>
          </a:prstGeom>
        </p:spPr>
      </p:pic>
      <p:pic>
        <p:nvPicPr>
          <p:cNvPr id="71" name="Graphic 14">
            <a:extLst>
              <a:ext uri="{FF2B5EF4-FFF2-40B4-BE49-F238E27FC236}">
                <a16:creationId xmlns:a16="http://schemas.microsoft.com/office/drawing/2014/main" id="{E551C2D0-7BE2-734B-EF1E-B2A18813278B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6415288" y="8113348"/>
            <a:ext cx="579317" cy="579317"/>
          </a:xfrm>
          <a:prstGeom prst="rect">
            <a:avLst/>
          </a:prstGeom>
        </p:spPr>
      </p:pic>
      <p:pic>
        <p:nvPicPr>
          <p:cNvPr id="72" name="Graphic 16">
            <a:extLst>
              <a:ext uri="{FF2B5EF4-FFF2-40B4-BE49-F238E27FC236}">
                <a16:creationId xmlns:a16="http://schemas.microsoft.com/office/drawing/2014/main" id="{AB26935D-3DB6-0F3E-B1F4-9356553AFCDB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3054868" y="8113348"/>
            <a:ext cx="579317" cy="57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096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77">
            <a:extLst>
              <a:ext uri="{FF2B5EF4-FFF2-40B4-BE49-F238E27FC236}">
                <a16:creationId xmlns:a16="http://schemas.microsoft.com/office/drawing/2014/main" id="{B189C06F-D83D-E945-66E6-6E3A647E7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39882" y="3896354"/>
            <a:ext cx="407189" cy="407189"/>
          </a:xfrm>
          <a:prstGeom prst="rect">
            <a:avLst/>
          </a:prstGeom>
        </p:spPr>
      </p:pic>
      <p:pic>
        <p:nvPicPr>
          <p:cNvPr id="16" name="Graphic 178">
            <a:extLst>
              <a:ext uri="{FF2B5EF4-FFF2-40B4-BE49-F238E27FC236}">
                <a16:creationId xmlns:a16="http://schemas.microsoft.com/office/drawing/2014/main" id="{BFDDE71A-710A-B1E5-9BE8-C30C5C820C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451028" y="3886660"/>
            <a:ext cx="426578" cy="426578"/>
          </a:xfrm>
          <a:prstGeom prst="rect">
            <a:avLst/>
          </a:prstGeom>
        </p:spPr>
      </p:pic>
      <p:pic>
        <p:nvPicPr>
          <p:cNvPr id="17" name="Graphic 179">
            <a:extLst>
              <a:ext uri="{FF2B5EF4-FFF2-40B4-BE49-F238E27FC236}">
                <a16:creationId xmlns:a16="http://schemas.microsoft.com/office/drawing/2014/main" id="{C4F5C7BB-6754-1A3F-F796-0BD738D180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373467" y="2702294"/>
            <a:ext cx="581697" cy="581697"/>
          </a:xfrm>
          <a:prstGeom prst="rect">
            <a:avLst/>
          </a:prstGeom>
        </p:spPr>
      </p:pic>
      <p:pic>
        <p:nvPicPr>
          <p:cNvPr id="18" name="Graphic 180">
            <a:extLst>
              <a:ext uri="{FF2B5EF4-FFF2-40B4-BE49-F238E27FC236}">
                <a16:creationId xmlns:a16="http://schemas.microsoft.com/office/drawing/2014/main" id="{26243FBC-EE71-8AA5-5B3D-F262139031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01903" y="2711990"/>
            <a:ext cx="562307" cy="562307"/>
          </a:xfrm>
          <a:prstGeom prst="rect">
            <a:avLst/>
          </a:prstGeom>
        </p:spPr>
      </p:pic>
      <p:pic>
        <p:nvPicPr>
          <p:cNvPr id="19" name="Graphic 181">
            <a:extLst>
              <a:ext uri="{FF2B5EF4-FFF2-40B4-BE49-F238E27FC236}">
                <a16:creationId xmlns:a16="http://schemas.microsoft.com/office/drawing/2014/main" id="{618C5C04-4E1C-6BE3-FD73-071ACBFD8FA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6414097" y="1595489"/>
            <a:ext cx="581697" cy="581697"/>
          </a:xfrm>
          <a:prstGeom prst="rect">
            <a:avLst/>
          </a:prstGeom>
        </p:spPr>
      </p:pic>
      <p:pic>
        <p:nvPicPr>
          <p:cNvPr id="20" name="Graphic 182">
            <a:extLst>
              <a:ext uri="{FF2B5EF4-FFF2-40B4-BE49-F238E27FC236}">
                <a16:creationId xmlns:a16="http://schemas.microsoft.com/office/drawing/2014/main" id="{7C3E5AF7-EFDF-E21E-1802-EDCCEF5E41D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733887" y="1595489"/>
            <a:ext cx="581697" cy="581697"/>
          </a:xfrm>
          <a:prstGeom prst="rect">
            <a:avLst/>
          </a:prstGeom>
        </p:spPr>
      </p:pic>
      <p:pic>
        <p:nvPicPr>
          <p:cNvPr id="21" name="Graphic 183">
            <a:extLst>
              <a:ext uri="{FF2B5EF4-FFF2-40B4-BE49-F238E27FC236}">
                <a16:creationId xmlns:a16="http://schemas.microsoft.com/office/drawing/2014/main" id="{E0D768DA-57EE-6580-B2E0-A56811958BE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3058525" y="1600337"/>
            <a:ext cx="572003" cy="572003"/>
          </a:xfrm>
          <a:prstGeom prst="rect">
            <a:avLst/>
          </a:prstGeom>
        </p:spPr>
      </p:pic>
      <p:pic>
        <p:nvPicPr>
          <p:cNvPr id="22" name="Graphic 184">
            <a:extLst>
              <a:ext uri="{FF2B5EF4-FFF2-40B4-BE49-F238E27FC236}">
                <a16:creationId xmlns:a16="http://schemas.microsoft.com/office/drawing/2014/main" id="{12742F17-DA44-1828-AB8A-D35416631DA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4807898" y="2776305"/>
            <a:ext cx="433674" cy="433674"/>
          </a:xfrm>
          <a:prstGeom prst="rect">
            <a:avLst/>
          </a:prstGeom>
        </p:spPr>
      </p:pic>
      <p:pic>
        <p:nvPicPr>
          <p:cNvPr id="23" name="Graphic 185">
            <a:extLst>
              <a:ext uri="{FF2B5EF4-FFF2-40B4-BE49-F238E27FC236}">
                <a16:creationId xmlns:a16="http://schemas.microsoft.com/office/drawing/2014/main" id="{ADC3BCFB-4876-3163-C49B-E47A566F4C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33709" y="2683376"/>
            <a:ext cx="619535" cy="619535"/>
          </a:xfrm>
          <a:prstGeom prst="rect">
            <a:avLst/>
          </a:prstGeom>
        </p:spPr>
      </p:pic>
      <p:pic>
        <p:nvPicPr>
          <p:cNvPr id="24" name="Graphic 186">
            <a:extLst>
              <a:ext uri="{FF2B5EF4-FFF2-40B4-BE49-F238E27FC236}">
                <a16:creationId xmlns:a16="http://schemas.microsoft.com/office/drawing/2014/main" id="{194F4C6B-0FAB-05E9-9299-6D541DC7C92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6396522" y="3872784"/>
            <a:ext cx="454326" cy="454326"/>
          </a:xfrm>
          <a:prstGeom prst="rect">
            <a:avLst/>
          </a:prstGeom>
        </p:spPr>
      </p:pic>
      <p:pic>
        <p:nvPicPr>
          <p:cNvPr id="25" name="Graphic 187">
            <a:extLst>
              <a:ext uri="{FF2B5EF4-FFF2-40B4-BE49-F238E27FC236}">
                <a16:creationId xmlns:a16="http://schemas.microsoft.com/office/drawing/2014/main" id="{E75EE35C-401C-989A-8C84-D67D0A1E89E6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97195" y="3914087"/>
            <a:ext cx="371721" cy="371721"/>
          </a:xfrm>
          <a:prstGeom prst="rect">
            <a:avLst/>
          </a:prstGeom>
        </p:spPr>
      </p:pic>
      <p:pic>
        <p:nvPicPr>
          <p:cNvPr id="26" name="Graphic 188">
            <a:extLst>
              <a:ext uri="{FF2B5EF4-FFF2-40B4-BE49-F238E27FC236}">
                <a16:creationId xmlns:a16="http://schemas.microsoft.com/office/drawing/2014/main" id="{1A27ED51-85F1-028D-B8B0-4375E38FBA3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8076732" y="3872784"/>
            <a:ext cx="454326" cy="454326"/>
          </a:xfrm>
          <a:prstGeom prst="rect">
            <a:avLst/>
          </a:prstGeom>
        </p:spPr>
      </p:pic>
      <p:pic>
        <p:nvPicPr>
          <p:cNvPr id="28" name="Graphic 189">
            <a:extLst>
              <a:ext uri="{FF2B5EF4-FFF2-40B4-BE49-F238E27FC236}">
                <a16:creationId xmlns:a16="http://schemas.microsoft.com/office/drawing/2014/main" id="{84B5775A-076A-DEB0-1167-53ADC243318C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7994129" y="2683376"/>
            <a:ext cx="619535" cy="619535"/>
          </a:xfrm>
          <a:prstGeom prst="rect">
            <a:avLst/>
          </a:prstGeom>
        </p:spPr>
      </p:pic>
      <p:pic>
        <p:nvPicPr>
          <p:cNvPr id="29" name="Graphic 190">
            <a:extLst>
              <a:ext uri="{FF2B5EF4-FFF2-40B4-BE49-F238E27FC236}">
                <a16:creationId xmlns:a16="http://schemas.microsoft.com/office/drawing/2014/main" id="{54E2457A-655C-F2A2-7C7B-4B7EF575BF99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994802" y="1617874"/>
            <a:ext cx="536930" cy="536930"/>
          </a:xfrm>
          <a:prstGeom prst="rect">
            <a:avLst/>
          </a:prstGeom>
        </p:spPr>
      </p:pic>
      <p:pic>
        <p:nvPicPr>
          <p:cNvPr id="30" name="Graphic 191">
            <a:extLst>
              <a:ext uri="{FF2B5EF4-FFF2-40B4-BE49-F238E27FC236}">
                <a16:creationId xmlns:a16="http://schemas.microsoft.com/office/drawing/2014/main" id="{E9FD3A6F-7A49-2ECF-D3E4-25482348849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75012" y="1617874"/>
            <a:ext cx="536930" cy="536930"/>
          </a:xfrm>
          <a:prstGeom prst="rect">
            <a:avLst/>
          </a:prstGeom>
        </p:spPr>
      </p:pic>
      <p:pic>
        <p:nvPicPr>
          <p:cNvPr id="31" name="Graphic 192">
            <a:extLst>
              <a:ext uri="{FF2B5EF4-FFF2-40B4-BE49-F238E27FC236}">
                <a16:creationId xmlns:a16="http://schemas.microsoft.com/office/drawing/2014/main" id="{369E2D73-82AA-8349-B2B8-040439783F3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8042520" y="1624962"/>
            <a:ext cx="522750" cy="522750"/>
          </a:xfrm>
          <a:prstGeom prst="rect">
            <a:avLst/>
          </a:prstGeom>
        </p:spPr>
      </p:pic>
      <p:pic>
        <p:nvPicPr>
          <p:cNvPr id="32" name="Graphic 193">
            <a:extLst>
              <a:ext uri="{FF2B5EF4-FFF2-40B4-BE49-F238E27FC236}">
                <a16:creationId xmlns:a16="http://schemas.microsoft.com/office/drawing/2014/main" id="{2C9FA5DD-BC47-3D51-7B3F-F5A2575570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402940" y="1624962"/>
            <a:ext cx="522750" cy="522750"/>
          </a:xfrm>
          <a:prstGeom prst="rect">
            <a:avLst/>
          </a:prstGeom>
        </p:spPr>
      </p:pic>
      <p:pic>
        <p:nvPicPr>
          <p:cNvPr id="33" name="Graphic 194">
            <a:extLst>
              <a:ext uri="{FF2B5EF4-FFF2-40B4-BE49-F238E27FC236}">
                <a16:creationId xmlns:a16="http://schemas.microsoft.com/office/drawing/2014/main" id="{285BAE2B-0A02-7AF9-88AC-EB12ABEB211E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362310" y="1624962"/>
            <a:ext cx="522750" cy="522750"/>
          </a:xfrm>
          <a:prstGeom prst="rect">
            <a:avLst/>
          </a:prstGeom>
        </p:spPr>
      </p:pic>
      <p:pic>
        <p:nvPicPr>
          <p:cNvPr id="34" name="Graphic 195">
            <a:extLst>
              <a:ext uri="{FF2B5EF4-FFF2-40B4-BE49-F238E27FC236}">
                <a16:creationId xmlns:a16="http://schemas.microsoft.com/office/drawing/2014/main" id="{5A1E5E4F-A7F2-26A5-D0C7-00E5ACF13598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9762942" y="3878784"/>
            <a:ext cx="442326" cy="442326"/>
          </a:xfrm>
          <a:prstGeom prst="rect">
            <a:avLst/>
          </a:prstGeom>
        </p:spPr>
      </p:pic>
      <p:pic>
        <p:nvPicPr>
          <p:cNvPr id="35" name="Graphic 196">
            <a:extLst>
              <a:ext uri="{FF2B5EF4-FFF2-40B4-BE49-F238E27FC236}">
                <a16:creationId xmlns:a16="http://schemas.microsoft.com/office/drawing/2014/main" id="{137361CD-9858-E61D-0C41-43A3147DE722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13188707" y="2837324"/>
            <a:ext cx="311639" cy="311639"/>
          </a:xfrm>
          <a:prstGeom prst="rect">
            <a:avLst/>
          </a:prstGeom>
        </p:spPr>
      </p:pic>
      <p:pic>
        <p:nvPicPr>
          <p:cNvPr id="36" name="Graphic 197">
            <a:extLst>
              <a:ext uri="{FF2B5EF4-FFF2-40B4-BE49-F238E27FC236}">
                <a16:creationId xmlns:a16="http://schemas.microsoft.com/office/drawing/2014/main" id="{0AE6D46E-BFB5-8E75-442F-D3574D56A647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2961680" y="2691557"/>
            <a:ext cx="603173" cy="603173"/>
          </a:xfrm>
          <a:prstGeom prst="rect">
            <a:avLst/>
          </a:prstGeom>
        </p:spPr>
      </p:pic>
      <p:pic>
        <p:nvPicPr>
          <p:cNvPr id="37" name="Graphic 198">
            <a:extLst>
              <a:ext uri="{FF2B5EF4-FFF2-40B4-BE49-F238E27FC236}">
                <a16:creationId xmlns:a16="http://schemas.microsoft.com/office/drawing/2014/main" id="{C6A9F402-2FAD-CE02-3AA4-415976517B67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6513942" y="2802139"/>
            <a:ext cx="382010" cy="382010"/>
          </a:xfrm>
          <a:prstGeom prst="rect">
            <a:avLst/>
          </a:prstGeom>
        </p:spPr>
      </p:pic>
      <p:pic>
        <p:nvPicPr>
          <p:cNvPr id="38" name="Graphic 199">
            <a:extLst>
              <a:ext uri="{FF2B5EF4-FFF2-40B4-BE49-F238E27FC236}">
                <a16:creationId xmlns:a16="http://schemas.microsoft.com/office/drawing/2014/main" id="{B3113534-1F44-3713-71AF-448CED42AA61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6322100" y="2691557"/>
            <a:ext cx="603173" cy="603173"/>
          </a:xfrm>
          <a:prstGeom prst="rect">
            <a:avLst/>
          </a:prstGeom>
        </p:spPr>
      </p:pic>
      <p:pic>
        <p:nvPicPr>
          <p:cNvPr id="39" name="Graphic 200">
            <a:extLst>
              <a:ext uri="{FF2B5EF4-FFF2-40B4-BE49-F238E27FC236}">
                <a16:creationId xmlns:a16="http://schemas.microsoft.com/office/drawing/2014/main" id="{9472CA16-9A5C-68D7-E0D5-E03ADA951338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693257" y="2702294"/>
            <a:ext cx="581697" cy="581697"/>
          </a:xfrm>
          <a:prstGeom prst="rect">
            <a:avLst/>
          </a:prstGeom>
        </p:spPr>
      </p:pic>
      <p:pic>
        <p:nvPicPr>
          <p:cNvPr id="40" name="Graphic 201">
            <a:extLst>
              <a:ext uri="{FF2B5EF4-FFF2-40B4-BE49-F238E27FC236}">
                <a16:creationId xmlns:a16="http://schemas.microsoft.com/office/drawing/2014/main" id="{C693E696-4D76-6208-5718-C1090BB7EAE6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330986" y="1634268"/>
            <a:ext cx="504138" cy="504138"/>
          </a:xfrm>
          <a:prstGeom prst="rect">
            <a:avLst/>
          </a:prstGeom>
        </p:spPr>
      </p:pic>
      <p:pic>
        <p:nvPicPr>
          <p:cNvPr id="41" name="Graphic 202">
            <a:extLst>
              <a:ext uri="{FF2B5EF4-FFF2-40B4-BE49-F238E27FC236}">
                <a16:creationId xmlns:a16="http://schemas.microsoft.com/office/drawing/2014/main" id="{F6883E11-B4E7-003F-6245-8E3DCA03611E}"/>
              </a:ext>
            </a:extLst>
          </p:cNvPr>
          <p:cNvPicPr>
            <a:picLocks noChangeAspect="1"/>
          </p:cNvPicPr>
          <p:nvPr/>
        </p:nvPicPr>
        <p:blipFill>
          <a:blip r:embed="rId52">
            <a:extLs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732036" y="1634268"/>
            <a:ext cx="504138" cy="504138"/>
          </a:xfrm>
          <a:prstGeom prst="rect">
            <a:avLst/>
          </a:prstGeom>
        </p:spPr>
      </p:pic>
      <p:pic>
        <p:nvPicPr>
          <p:cNvPr id="42" name="Graphic 203">
            <a:extLst>
              <a:ext uri="{FF2B5EF4-FFF2-40B4-BE49-F238E27FC236}">
                <a16:creationId xmlns:a16="http://schemas.microsoft.com/office/drawing/2014/main" id="{4E8ECC74-A486-5A14-248D-7F06B76F41E8}"/>
              </a:ext>
            </a:extLst>
          </p:cNvPr>
          <p:cNvPicPr>
            <a:picLocks noChangeAspect="1"/>
          </p:cNvPicPr>
          <p:nvPr/>
        </p:nvPicPr>
        <p:blipFill>
          <a:blip r:embed="rId54">
            <a:extLs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3060765" y="3897447"/>
            <a:ext cx="405000" cy="405000"/>
          </a:xfrm>
          <a:prstGeom prst="rect">
            <a:avLst/>
          </a:prstGeom>
        </p:spPr>
      </p:pic>
      <p:pic>
        <p:nvPicPr>
          <p:cNvPr id="43" name="Graphic 222">
            <a:extLst>
              <a:ext uri="{FF2B5EF4-FFF2-40B4-BE49-F238E27FC236}">
                <a16:creationId xmlns:a16="http://schemas.microsoft.com/office/drawing/2014/main" id="{FAC51060-8EA0-CB84-EB35-9F0B5BBD5507}"/>
              </a:ext>
            </a:extLst>
          </p:cNvPr>
          <p:cNvPicPr>
            <a:picLocks noChangeAspect="1"/>
          </p:cNvPicPr>
          <p:nvPr/>
        </p:nvPicPr>
        <p:blipFill>
          <a:blip r:embed="rId56">
            <a:extLs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16423466" y="3818468"/>
            <a:ext cx="562961" cy="562961"/>
          </a:xfrm>
          <a:prstGeom prst="rect">
            <a:avLst/>
          </a:prstGeom>
        </p:spPr>
      </p:pic>
      <p:pic>
        <p:nvPicPr>
          <p:cNvPr id="44" name="Graphic 223">
            <a:extLst>
              <a:ext uri="{FF2B5EF4-FFF2-40B4-BE49-F238E27FC236}">
                <a16:creationId xmlns:a16="http://schemas.microsoft.com/office/drawing/2014/main" id="{8861F1B6-5A2A-9C36-6E32-32C090545040}"/>
              </a:ext>
            </a:extLst>
          </p:cNvPr>
          <p:cNvPicPr>
            <a:picLocks noChangeAspect="1"/>
          </p:cNvPicPr>
          <p:nvPr/>
        </p:nvPicPr>
        <p:blipFill>
          <a:blip r:embed="rId58">
            <a:extLst>
              <a:ext uri="{96DAC541-7B7A-43D3-8B79-37D633B846F1}">
                <asvg:svgBlip xmlns:asvg="http://schemas.microsoft.com/office/drawing/2016/SVG/main" r:embed="rId59"/>
              </a:ext>
            </a:extLst>
          </a:blip>
          <a:stretch>
            <a:fillRect/>
          </a:stretch>
        </p:blipFill>
        <p:spPr>
          <a:xfrm>
            <a:off x="13042940" y="3798362"/>
            <a:ext cx="603173" cy="603173"/>
          </a:xfrm>
          <a:prstGeom prst="rect">
            <a:avLst/>
          </a:prstGeom>
        </p:spPr>
      </p:pic>
      <p:pic>
        <p:nvPicPr>
          <p:cNvPr id="45" name="Graphic 224">
            <a:extLst>
              <a:ext uri="{FF2B5EF4-FFF2-40B4-BE49-F238E27FC236}">
                <a16:creationId xmlns:a16="http://schemas.microsoft.com/office/drawing/2014/main" id="{30B593CC-138F-03B3-908F-B12229B3C475}"/>
              </a:ext>
            </a:extLst>
          </p:cNvPr>
          <p:cNvPicPr>
            <a:picLocks noChangeAspect="1"/>
          </p:cNvPicPr>
          <p:nvPr/>
        </p:nvPicPr>
        <p:blipFill>
          <a:blip r:embed="rId60">
            <a:extLst>
              <a:ext uri="{96DAC541-7B7A-43D3-8B79-37D633B846F1}">
                <asvg:svgBlip xmlns:asvg="http://schemas.microsoft.com/office/drawing/2016/SVG/main" r:embed="rId61"/>
              </a:ext>
            </a:extLst>
          </a:blip>
          <a:stretch>
            <a:fillRect/>
          </a:stretch>
        </p:blipFill>
        <p:spPr>
          <a:xfrm>
            <a:off x="14723150" y="3798362"/>
            <a:ext cx="603173" cy="603173"/>
          </a:xfrm>
          <a:prstGeom prst="rect">
            <a:avLst/>
          </a:prstGeom>
        </p:spPr>
      </p:pic>
      <p:pic>
        <p:nvPicPr>
          <p:cNvPr id="46" name="Graphic 225">
            <a:extLst>
              <a:ext uri="{FF2B5EF4-FFF2-40B4-BE49-F238E27FC236}">
                <a16:creationId xmlns:a16="http://schemas.microsoft.com/office/drawing/2014/main" id="{BF5C861B-9F83-8077-7451-DAC82D32D792}"/>
              </a:ext>
            </a:extLst>
          </p:cNvPr>
          <p:cNvPicPr>
            <a:picLocks noChangeAspect="1"/>
          </p:cNvPicPr>
          <p:nvPr/>
        </p:nvPicPr>
        <p:blipFill>
          <a:blip r:embed="rId62">
            <a:extLst>
              <a:ext uri="{96DAC541-7B7A-43D3-8B79-37D633B846F1}">
                <asvg:svgBlip xmlns:asvg="http://schemas.microsoft.com/office/drawing/2016/SVG/main" r:embed="rId63"/>
              </a:ext>
            </a:extLst>
          </a:blip>
          <a:stretch>
            <a:fillRect/>
          </a:stretch>
        </p:blipFill>
        <p:spPr>
          <a:xfrm>
            <a:off x="9679502" y="4902149"/>
            <a:ext cx="609209" cy="609209"/>
          </a:xfrm>
          <a:prstGeom prst="rect">
            <a:avLst/>
          </a:prstGeom>
        </p:spPr>
      </p:pic>
      <p:pic>
        <p:nvPicPr>
          <p:cNvPr id="47" name="Graphic 226">
            <a:extLst>
              <a:ext uri="{FF2B5EF4-FFF2-40B4-BE49-F238E27FC236}">
                <a16:creationId xmlns:a16="http://schemas.microsoft.com/office/drawing/2014/main" id="{2F91DE35-499E-C072-294E-64999F9AE809}"/>
              </a:ext>
            </a:extLst>
          </p:cNvPr>
          <p:cNvPicPr>
            <a:picLocks noChangeAspect="1"/>
          </p:cNvPicPr>
          <p:nvPr/>
        </p:nvPicPr>
        <p:blipFill>
          <a:blip r:embed="rId64">
            <a:extLst>
              <a:ext uri="{96DAC541-7B7A-43D3-8B79-37D633B846F1}">
                <asvg:svgBlip xmlns:asvg="http://schemas.microsoft.com/office/drawing/2016/SVG/main" r:embed="rId65"/>
              </a:ext>
            </a:extLst>
          </a:blip>
          <a:stretch>
            <a:fillRect/>
          </a:stretch>
        </p:blipFill>
        <p:spPr>
          <a:xfrm>
            <a:off x="8027589" y="4930446"/>
            <a:ext cx="552612" cy="552612"/>
          </a:xfrm>
          <a:prstGeom prst="rect">
            <a:avLst/>
          </a:prstGeom>
        </p:spPr>
      </p:pic>
      <p:pic>
        <p:nvPicPr>
          <p:cNvPr id="48" name="Graphic 227">
            <a:extLst>
              <a:ext uri="{FF2B5EF4-FFF2-40B4-BE49-F238E27FC236}">
                <a16:creationId xmlns:a16="http://schemas.microsoft.com/office/drawing/2014/main" id="{28479CB7-A5E3-91A9-7970-A702059BED63}"/>
              </a:ext>
            </a:extLst>
          </p:cNvPr>
          <p:cNvPicPr>
            <a:picLocks noChangeAspect="1"/>
          </p:cNvPicPr>
          <p:nvPr/>
        </p:nvPicPr>
        <p:blipFill>
          <a:blip r:embed="rId66">
            <a:extLst>
              <a:ext uri="{96DAC541-7B7A-43D3-8B79-37D633B846F1}">
                <asvg:svgBlip xmlns:asvg="http://schemas.microsoft.com/office/drawing/2016/SVG/main" r:embed="rId67"/>
              </a:ext>
            </a:extLst>
          </a:blip>
          <a:stretch>
            <a:fillRect/>
          </a:stretch>
        </p:blipFill>
        <p:spPr>
          <a:xfrm>
            <a:off x="6347379" y="4930446"/>
            <a:ext cx="552612" cy="552612"/>
          </a:xfrm>
          <a:prstGeom prst="rect">
            <a:avLst/>
          </a:prstGeom>
        </p:spPr>
      </p:pic>
      <p:pic>
        <p:nvPicPr>
          <p:cNvPr id="49" name="Graphic 228">
            <a:extLst>
              <a:ext uri="{FF2B5EF4-FFF2-40B4-BE49-F238E27FC236}">
                <a16:creationId xmlns:a16="http://schemas.microsoft.com/office/drawing/2014/main" id="{D20FA927-1217-2C58-4811-8AFF8DE9B047}"/>
              </a:ext>
            </a:extLst>
          </p:cNvPr>
          <p:cNvPicPr>
            <a:picLocks noChangeAspect="1"/>
          </p:cNvPicPr>
          <p:nvPr/>
        </p:nvPicPr>
        <p:blipFill>
          <a:blip r:embed="rId68">
            <a:extLst>
              <a:ext uri="{96DAC541-7B7A-43D3-8B79-37D633B846F1}">
                <asvg:svgBlip xmlns:asvg="http://schemas.microsoft.com/office/drawing/2016/SVG/main" r:embed="rId69"/>
              </a:ext>
            </a:extLst>
          </a:blip>
          <a:stretch>
            <a:fillRect/>
          </a:stretch>
        </p:blipFill>
        <p:spPr>
          <a:xfrm>
            <a:off x="1301903" y="4925600"/>
            <a:ext cx="562307" cy="562307"/>
          </a:xfrm>
          <a:prstGeom prst="rect">
            <a:avLst/>
          </a:prstGeom>
        </p:spPr>
      </p:pic>
      <p:pic>
        <p:nvPicPr>
          <p:cNvPr id="50" name="Graphic 229">
            <a:extLst>
              <a:ext uri="{FF2B5EF4-FFF2-40B4-BE49-F238E27FC236}">
                <a16:creationId xmlns:a16="http://schemas.microsoft.com/office/drawing/2014/main" id="{9F801176-5D39-429E-1DBC-892C75EF2CC7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96DAC541-7B7A-43D3-8B79-37D633B846F1}">
                <asvg:svgBlip xmlns:asvg="http://schemas.microsoft.com/office/drawing/2016/SVG/main" r:embed="rId71"/>
              </a:ext>
            </a:extLst>
          </a:blip>
          <a:stretch>
            <a:fillRect/>
          </a:stretch>
        </p:blipFill>
        <p:spPr>
          <a:xfrm>
            <a:off x="4662323" y="4925600"/>
            <a:ext cx="562307" cy="562307"/>
          </a:xfrm>
          <a:prstGeom prst="rect">
            <a:avLst/>
          </a:prstGeom>
        </p:spPr>
      </p:pic>
      <p:pic>
        <p:nvPicPr>
          <p:cNvPr id="51" name="Graphic 230">
            <a:extLst>
              <a:ext uri="{FF2B5EF4-FFF2-40B4-BE49-F238E27FC236}">
                <a16:creationId xmlns:a16="http://schemas.microsoft.com/office/drawing/2014/main" id="{1495EAA0-32F1-724F-14A9-AEA1DB65D05F}"/>
              </a:ext>
            </a:extLst>
          </p:cNvPr>
          <p:cNvPicPr>
            <a:picLocks noChangeAspect="1"/>
          </p:cNvPicPr>
          <p:nvPr/>
        </p:nvPicPr>
        <p:blipFill>
          <a:blip r:embed="rId72">
            <a:extLst>
              <a:ext uri="{96DAC541-7B7A-43D3-8B79-37D633B846F1}">
                <asvg:svgBlip xmlns:asvg="http://schemas.microsoft.com/office/drawing/2016/SVG/main" r:embed="rId73"/>
              </a:ext>
            </a:extLst>
          </a:blip>
          <a:stretch>
            <a:fillRect/>
          </a:stretch>
        </p:blipFill>
        <p:spPr>
          <a:xfrm>
            <a:off x="2996654" y="4940141"/>
            <a:ext cx="533223" cy="533223"/>
          </a:xfrm>
          <a:prstGeom prst="rect">
            <a:avLst/>
          </a:prstGeom>
        </p:spPr>
      </p:pic>
      <p:pic>
        <p:nvPicPr>
          <p:cNvPr id="52" name="Graphic 231">
            <a:extLst>
              <a:ext uri="{FF2B5EF4-FFF2-40B4-BE49-F238E27FC236}">
                <a16:creationId xmlns:a16="http://schemas.microsoft.com/office/drawing/2014/main" id="{45A9DFCE-C8C2-02ED-1402-0C954551A0FC}"/>
              </a:ext>
            </a:extLst>
          </p:cNvPr>
          <p:cNvPicPr>
            <a:picLocks noChangeAspect="1"/>
          </p:cNvPicPr>
          <p:nvPr/>
        </p:nvPicPr>
        <p:blipFill>
          <a:blip r:embed="rId74">
            <a:extLst>
              <a:ext uri="{96DAC541-7B7A-43D3-8B79-37D633B846F1}">
                <asvg:svgBlip xmlns:asvg="http://schemas.microsoft.com/office/drawing/2016/SVG/main" r:embed="rId75"/>
              </a:ext>
            </a:extLst>
          </a:blip>
          <a:stretch>
            <a:fillRect/>
          </a:stretch>
        </p:blipFill>
        <p:spPr>
          <a:xfrm>
            <a:off x="9702953" y="6032405"/>
            <a:ext cx="562307" cy="562307"/>
          </a:xfrm>
          <a:prstGeom prst="rect">
            <a:avLst/>
          </a:prstGeom>
        </p:spPr>
      </p:pic>
      <p:pic>
        <p:nvPicPr>
          <p:cNvPr id="53" name="Graphic 232">
            <a:extLst>
              <a:ext uri="{FF2B5EF4-FFF2-40B4-BE49-F238E27FC236}">
                <a16:creationId xmlns:a16="http://schemas.microsoft.com/office/drawing/2014/main" id="{F08F3A76-C508-7A1B-46E5-9E70CEA12355}"/>
              </a:ext>
            </a:extLst>
          </p:cNvPr>
          <p:cNvPicPr>
            <a:picLocks noChangeAspect="1"/>
          </p:cNvPicPr>
          <p:nvPr/>
        </p:nvPicPr>
        <p:blipFill>
          <a:blip r:embed="rId76">
            <a:extLst>
              <a:ext uri="{96DAC541-7B7A-43D3-8B79-37D633B846F1}">
                <asvg:svgBlip xmlns:asvg="http://schemas.microsoft.com/office/drawing/2016/SVG/main" r:embed="rId77"/>
              </a:ext>
            </a:extLst>
          </a:blip>
          <a:stretch>
            <a:fillRect/>
          </a:stretch>
        </p:blipFill>
        <p:spPr>
          <a:xfrm>
            <a:off x="8013047" y="6022709"/>
            <a:ext cx="581697" cy="581697"/>
          </a:xfrm>
          <a:prstGeom prst="rect">
            <a:avLst/>
          </a:prstGeom>
        </p:spPr>
      </p:pic>
      <p:pic>
        <p:nvPicPr>
          <p:cNvPr id="54" name="Graphic 233">
            <a:extLst>
              <a:ext uri="{FF2B5EF4-FFF2-40B4-BE49-F238E27FC236}">
                <a16:creationId xmlns:a16="http://schemas.microsoft.com/office/drawing/2014/main" id="{CA882188-E4D4-E678-C60A-4EDCEB79CA4F}"/>
              </a:ext>
            </a:extLst>
          </p:cNvPr>
          <p:cNvPicPr>
            <a:picLocks noChangeAspect="1"/>
          </p:cNvPicPr>
          <p:nvPr/>
        </p:nvPicPr>
        <p:blipFill>
          <a:blip r:embed="rId78">
            <a:extLst>
              <a:ext uri="{96DAC541-7B7A-43D3-8B79-37D633B846F1}">
                <asvg:svgBlip xmlns:asvg="http://schemas.microsoft.com/office/drawing/2016/SVG/main" r:embed="rId79"/>
              </a:ext>
            </a:extLst>
          </a:blip>
          <a:stretch>
            <a:fillRect/>
          </a:stretch>
        </p:blipFill>
        <p:spPr>
          <a:xfrm>
            <a:off x="6332837" y="6022709"/>
            <a:ext cx="581697" cy="581697"/>
          </a:xfrm>
          <a:prstGeom prst="rect">
            <a:avLst/>
          </a:prstGeom>
        </p:spPr>
      </p:pic>
      <p:pic>
        <p:nvPicPr>
          <p:cNvPr id="55" name="Graphic 234">
            <a:extLst>
              <a:ext uri="{FF2B5EF4-FFF2-40B4-BE49-F238E27FC236}">
                <a16:creationId xmlns:a16="http://schemas.microsoft.com/office/drawing/2014/main" id="{5AA73BD2-B0AB-7BD8-3422-D990C6EC2BDF}"/>
              </a:ext>
            </a:extLst>
          </p:cNvPr>
          <p:cNvPicPr>
            <a:picLocks noChangeAspect="1"/>
          </p:cNvPicPr>
          <p:nvPr/>
        </p:nvPicPr>
        <p:blipFill>
          <a:blip r:embed="rId80">
            <a:extLst>
              <a:ext uri="{96DAC541-7B7A-43D3-8B79-37D633B846F1}">
                <asvg:svgBlip xmlns:asvg="http://schemas.microsoft.com/office/drawing/2016/SVG/main" r:embed="rId81"/>
              </a:ext>
            </a:extLst>
          </a:blip>
          <a:stretch>
            <a:fillRect/>
          </a:stretch>
        </p:blipFill>
        <p:spPr>
          <a:xfrm>
            <a:off x="1291523" y="6022025"/>
            <a:ext cx="583067" cy="583067"/>
          </a:xfrm>
          <a:prstGeom prst="rect">
            <a:avLst/>
          </a:prstGeom>
        </p:spPr>
      </p:pic>
      <p:pic>
        <p:nvPicPr>
          <p:cNvPr id="56" name="Graphic 235">
            <a:extLst>
              <a:ext uri="{FF2B5EF4-FFF2-40B4-BE49-F238E27FC236}">
                <a16:creationId xmlns:a16="http://schemas.microsoft.com/office/drawing/2014/main" id="{7923A946-9324-390F-8355-0688ADA0C76A}"/>
              </a:ext>
            </a:extLst>
          </p:cNvPr>
          <p:cNvPicPr>
            <a:picLocks noChangeAspect="1"/>
          </p:cNvPicPr>
          <p:nvPr/>
        </p:nvPicPr>
        <p:blipFill>
          <a:blip r:embed="rId82">
            <a:extLst>
              <a:ext uri="{96DAC541-7B7A-43D3-8B79-37D633B846F1}">
                <asvg:svgBlip xmlns:asvg="http://schemas.microsoft.com/office/drawing/2016/SVG/main" r:embed="rId83"/>
              </a:ext>
            </a:extLst>
          </a:blip>
          <a:stretch>
            <a:fillRect/>
          </a:stretch>
        </p:blipFill>
        <p:spPr>
          <a:xfrm>
            <a:off x="2971733" y="6022025"/>
            <a:ext cx="583067" cy="583067"/>
          </a:xfrm>
          <a:prstGeom prst="rect">
            <a:avLst/>
          </a:prstGeom>
        </p:spPr>
      </p:pic>
      <p:pic>
        <p:nvPicPr>
          <p:cNvPr id="57" name="Graphic 236">
            <a:extLst>
              <a:ext uri="{FF2B5EF4-FFF2-40B4-BE49-F238E27FC236}">
                <a16:creationId xmlns:a16="http://schemas.microsoft.com/office/drawing/2014/main" id="{5E657364-B9ED-8233-BEB5-B064FA21C000}"/>
              </a:ext>
            </a:extLst>
          </p:cNvPr>
          <p:cNvPicPr>
            <a:picLocks noChangeAspect="1"/>
          </p:cNvPicPr>
          <p:nvPr/>
        </p:nvPicPr>
        <p:blipFill>
          <a:blip r:embed="rId84">
            <a:extLst>
              <a:ext uri="{96DAC541-7B7A-43D3-8B79-37D633B846F1}">
                <asvg:svgBlip xmlns:asvg="http://schemas.microsoft.com/office/drawing/2016/SVG/main" r:embed="rId85"/>
              </a:ext>
            </a:extLst>
          </a:blip>
          <a:stretch>
            <a:fillRect/>
          </a:stretch>
        </p:blipFill>
        <p:spPr>
          <a:xfrm>
            <a:off x="13073097" y="4935324"/>
            <a:ext cx="542856" cy="542856"/>
          </a:xfrm>
          <a:prstGeom prst="rect">
            <a:avLst/>
          </a:prstGeom>
        </p:spPr>
      </p:pic>
      <p:pic>
        <p:nvPicPr>
          <p:cNvPr id="58" name="Graphic 237">
            <a:extLst>
              <a:ext uri="{FF2B5EF4-FFF2-40B4-BE49-F238E27FC236}">
                <a16:creationId xmlns:a16="http://schemas.microsoft.com/office/drawing/2014/main" id="{7FB83D45-E309-019D-05B1-2C8886919081}"/>
              </a:ext>
            </a:extLst>
          </p:cNvPr>
          <p:cNvPicPr>
            <a:picLocks noChangeAspect="1"/>
          </p:cNvPicPr>
          <p:nvPr/>
        </p:nvPicPr>
        <p:blipFill>
          <a:blip r:embed="rId86">
            <a:extLst>
              <a:ext uri="{96DAC541-7B7A-43D3-8B79-37D633B846F1}">
                <asvg:svgBlip xmlns:asvg="http://schemas.microsoft.com/office/drawing/2016/SVG/main" r:embed="rId87"/>
              </a:ext>
            </a:extLst>
          </a:blip>
          <a:stretch>
            <a:fillRect/>
          </a:stretch>
        </p:blipFill>
        <p:spPr>
          <a:xfrm>
            <a:off x="11387863" y="4930300"/>
            <a:ext cx="552908" cy="552908"/>
          </a:xfrm>
          <a:prstGeom prst="rect">
            <a:avLst/>
          </a:prstGeom>
        </p:spPr>
      </p:pic>
      <p:pic>
        <p:nvPicPr>
          <p:cNvPr id="59" name="Graphic 238">
            <a:extLst>
              <a:ext uri="{FF2B5EF4-FFF2-40B4-BE49-F238E27FC236}">
                <a16:creationId xmlns:a16="http://schemas.microsoft.com/office/drawing/2014/main" id="{521A7F23-40F6-5FFC-B1D9-B8E5EB27EF52}"/>
              </a:ext>
            </a:extLst>
          </p:cNvPr>
          <p:cNvPicPr>
            <a:picLocks noChangeAspect="1"/>
          </p:cNvPicPr>
          <p:nvPr/>
        </p:nvPicPr>
        <p:blipFill>
          <a:blip r:embed="rId88">
            <a:extLst>
              <a:ext uri="{96DAC541-7B7A-43D3-8B79-37D633B846F1}">
                <asvg:svgBlip xmlns:asvg="http://schemas.microsoft.com/office/drawing/2016/SVG/main" r:embed="rId89"/>
              </a:ext>
            </a:extLst>
          </a:blip>
          <a:stretch>
            <a:fillRect/>
          </a:stretch>
        </p:blipFill>
        <p:spPr>
          <a:xfrm>
            <a:off x="16403360" y="4905167"/>
            <a:ext cx="603173" cy="603173"/>
          </a:xfrm>
          <a:prstGeom prst="rect">
            <a:avLst/>
          </a:prstGeom>
        </p:spPr>
      </p:pic>
      <p:pic>
        <p:nvPicPr>
          <p:cNvPr id="60" name="Graphic 239">
            <a:extLst>
              <a:ext uri="{FF2B5EF4-FFF2-40B4-BE49-F238E27FC236}">
                <a16:creationId xmlns:a16="http://schemas.microsoft.com/office/drawing/2014/main" id="{85DD1F99-38BC-2781-6413-F43C26EA272A}"/>
              </a:ext>
            </a:extLst>
          </p:cNvPr>
          <p:cNvPicPr>
            <a:picLocks noChangeAspect="1"/>
          </p:cNvPicPr>
          <p:nvPr/>
        </p:nvPicPr>
        <p:blipFill>
          <a:blip r:embed="rId90">
            <a:extLst>
              <a:ext uri="{96DAC541-7B7A-43D3-8B79-37D633B846F1}">
                <asvg:svgBlip xmlns:asvg="http://schemas.microsoft.com/office/drawing/2016/SVG/main" r:embed="rId91"/>
              </a:ext>
            </a:extLst>
          </a:blip>
          <a:stretch>
            <a:fillRect/>
          </a:stretch>
        </p:blipFill>
        <p:spPr>
          <a:xfrm>
            <a:off x="14723150" y="4905167"/>
            <a:ext cx="603173" cy="603173"/>
          </a:xfrm>
          <a:prstGeom prst="rect">
            <a:avLst/>
          </a:prstGeom>
        </p:spPr>
      </p:pic>
      <p:pic>
        <p:nvPicPr>
          <p:cNvPr id="61" name="Graphic 240">
            <a:extLst>
              <a:ext uri="{FF2B5EF4-FFF2-40B4-BE49-F238E27FC236}">
                <a16:creationId xmlns:a16="http://schemas.microsoft.com/office/drawing/2014/main" id="{21A8B15A-5D43-32C4-307A-35FC3F63FABE}"/>
              </a:ext>
            </a:extLst>
          </p:cNvPr>
          <p:cNvPicPr>
            <a:picLocks noChangeAspect="1"/>
          </p:cNvPicPr>
          <p:nvPr/>
        </p:nvPicPr>
        <p:blipFill>
          <a:blip r:embed="rId92">
            <a:extLst>
              <a:ext uri="{96DAC541-7B7A-43D3-8B79-37D633B846F1}">
                <asvg:svgBlip xmlns:asvg="http://schemas.microsoft.com/office/drawing/2016/SVG/main" r:embed="rId93"/>
              </a:ext>
            </a:extLst>
          </a:blip>
          <a:stretch>
            <a:fillRect/>
          </a:stretch>
        </p:blipFill>
        <p:spPr>
          <a:xfrm>
            <a:off x="9682520" y="7118777"/>
            <a:ext cx="603173" cy="603173"/>
          </a:xfrm>
          <a:prstGeom prst="rect">
            <a:avLst/>
          </a:prstGeom>
        </p:spPr>
      </p:pic>
      <p:pic>
        <p:nvPicPr>
          <p:cNvPr id="62" name="Graphic 241">
            <a:extLst>
              <a:ext uri="{FF2B5EF4-FFF2-40B4-BE49-F238E27FC236}">
                <a16:creationId xmlns:a16="http://schemas.microsoft.com/office/drawing/2014/main" id="{F3AE328B-4B81-27B7-499F-B58C39F79CE0}"/>
              </a:ext>
            </a:extLst>
          </p:cNvPr>
          <p:cNvPicPr>
            <a:picLocks noChangeAspect="1"/>
          </p:cNvPicPr>
          <p:nvPr/>
        </p:nvPicPr>
        <p:blipFill>
          <a:blip r:embed="rId94">
            <a:extLst>
              <a:ext uri="{96DAC541-7B7A-43D3-8B79-37D633B846F1}">
                <asvg:svgBlip xmlns:asvg="http://schemas.microsoft.com/office/drawing/2016/SVG/main" r:embed="rId95"/>
              </a:ext>
            </a:extLst>
          </a:blip>
          <a:stretch>
            <a:fillRect/>
          </a:stretch>
        </p:blipFill>
        <p:spPr>
          <a:xfrm>
            <a:off x="4651943" y="6022025"/>
            <a:ext cx="583067" cy="583067"/>
          </a:xfrm>
          <a:prstGeom prst="rect">
            <a:avLst/>
          </a:prstGeom>
        </p:spPr>
      </p:pic>
      <p:pic>
        <p:nvPicPr>
          <p:cNvPr id="63" name="Graphic 242">
            <a:extLst>
              <a:ext uri="{FF2B5EF4-FFF2-40B4-BE49-F238E27FC236}">
                <a16:creationId xmlns:a16="http://schemas.microsoft.com/office/drawing/2014/main" id="{4000A31F-CAA0-3F82-3E2D-55E9C904BDF0}"/>
              </a:ext>
            </a:extLst>
          </p:cNvPr>
          <p:cNvPicPr>
            <a:picLocks noChangeAspect="1"/>
          </p:cNvPicPr>
          <p:nvPr/>
        </p:nvPicPr>
        <p:blipFill>
          <a:blip r:embed="rId96">
            <a:extLst>
              <a:ext uri="{96DAC541-7B7A-43D3-8B79-37D633B846F1}">
                <asvg:svgBlip xmlns:asvg="http://schemas.microsoft.com/office/drawing/2016/SVG/main" r:embed="rId97"/>
              </a:ext>
            </a:extLst>
          </a:blip>
          <a:stretch>
            <a:fillRect/>
          </a:stretch>
        </p:blipFill>
        <p:spPr>
          <a:xfrm>
            <a:off x="4652627" y="7129514"/>
            <a:ext cx="581697" cy="581697"/>
          </a:xfrm>
          <a:prstGeom prst="rect">
            <a:avLst/>
          </a:prstGeom>
        </p:spPr>
      </p:pic>
      <p:pic>
        <p:nvPicPr>
          <p:cNvPr id="64" name="Graphic 243">
            <a:extLst>
              <a:ext uri="{FF2B5EF4-FFF2-40B4-BE49-F238E27FC236}">
                <a16:creationId xmlns:a16="http://schemas.microsoft.com/office/drawing/2014/main" id="{ABC82D08-EB6B-041F-A4A7-D855449EB920}"/>
              </a:ext>
            </a:extLst>
          </p:cNvPr>
          <p:cNvPicPr>
            <a:picLocks noChangeAspect="1"/>
          </p:cNvPicPr>
          <p:nvPr/>
        </p:nvPicPr>
        <p:blipFill>
          <a:blip r:embed="rId98">
            <a:extLst>
              <a:ext uri="{96DAC541-7B7A-43D3-8B79-37D633B846F1}">
                <asvg:svgBlip xmlns:asvg="http://schemas.microsoft.com/office/drawing/2016/SVG/main" r:embed="rId99"/>
              </a:ext>
            </a:extLst>
          </a:blip>
          <a:stretch>
            <a:fillRect/>
          </a:stretch>
        </p:blipFill>
        <p:spPr>
          <a:xfrm>
            <a:off x="6332837" y="7129514"/>
            <a:ext cx="581697" cy="581697"/>
          </a:xfrm>
          <a:prstGeom prst="rect">
            <a:avLst/>
          </a:prstGeom>
        </p:spPr>
      </p:pic>
      <p:pic>
        <p:nvPicPr>
          <p:cNvPr id="65" name="Graphic 244">
            <a:extLst>
              <a:ext uri="{FF2B5EF4-FFF2-40B4-BE49-F238E27FC236}">
                <a16:creationId xmlns:a16="http://schemas.microsoft.com/office/drawing/2014/main" id="{9ACADEE0-1583-3791-1FE6-C54C6AC011C3}"/>
              </a:ext>
            </a:extLst>
          </p:cNvPr>
          <p:cNvPicPr>
            <a:picLocks noChangeAspect="1"/>
          </p:cNvPicPr>
          <p:nvPr/>
        </p:nvPicPr>
        <p:blipFill>
          <a:blip r:embed="rId100">
            <a:extLst>
              <a:ext uri="{96DAC541-7B7A-43D3-8B79-37D633B846F1}">
                <asvg:svgBlip xmlns:asvg="http://schemas.microsoft.com/office/drawing/2016/SVG/main" r:embed="rId101"/>
              </a:ext>
            </a:extLst>
          </a:blip>
          <a:stretch>
            <a:fillRect/>
          </a:stretch>
        </p:blipFill>
        <p:spPr>
          <a:xfrm>
            <a:off x="8013047" y="7129514"/>
            <a:ext cx="581697" cy="581697"/>
          </a:xfrm>
          <a:prstGeom prst="rect">
            <a:avLst/>
          </a:prstGeom>
        </p:spPr>
      </p:pic>
      <p:pic>
        <p:nvPicPr>
          <p:cNvPr id="66" name="Graphic 245">
            <a:extLst>
              <a:ext uri="{FF2B5EF4-FFF2-40B4-BE49-F238E27FC236}">
                <a16:creationId xmlns:a16="http://schemas.microsoft.com/office/drawing/2014/main" id="{7C305A29-E853-44FF-BC7C-93D421D77E00}"/>
              </a:ext>
            </a:extLst>
          </p:cNvPr>
          <p:cNvPicPr>
            <a:picLocks noChangeAspect="1"/>
          </p:cNvPicPr>
          <p:nvPr/>
        </p:nvPicPr>
        <p:blipFill>
          <a:blip r:embed="rId102">
            <a:extLst>
              <a:ext uri="{96DAC541-7B7A-43D3-8B79-37D633B846F1}">
                <asvg:svgBlip xmlns:asvg="http://schemas.microsoft.com/office/drawing/2016/SVG/main" r:embed="rId103"/>
              </a:ext>
            </a:extLst>
          </a:blip>
          <a:stretch>
            <a:fillRect/>
          </a:stretch>
        </p:blipFill>
        <p:spPr>
          <a:xfrm>
            <a:off x="2972417" y="7129514"/>
            <a:ext cx="581697" cy="581697"/>
          </a:xfrm>
          <a:prstGeom prst="rect">
            <a:avLst/>
          </a:prstGeom>
        </p:spPr>
      </p:pic>
      <p:pic>
        <p:nvPicPr>
          <p:cNvPr id="67" name="Graphic 246">
            <a:extLst>
              <a:ext uri="{FF2B5EF4-FFF2-40B4-BE49-F238E27FC236}">
                <a16:creationId xmlns:a16="http://schemas.microsoft.com/office/drawing/2014/main" id="{D3D4F03F-9DBB-C5AC-D612-192E55459908}"/>
              </a:ext>
            </a:extLst>
          </p:cNvPr>
          <p:cNvPicPr>
            <a:picLocks noChangeAspect="1"/>
          </p:cNvPicPr>
          <p:nvPr/>
        </p:nvPicPr>
        <p:blipFill>
          <a:blip r:embed="rId104">
            <a:extLst>
              <a:ext uri="{96DAC541-7B7A-43D3-8B79-37D633B846F1}">
                <asvg:svgBlip xmlns:asvg="http://schemas.microsoft.com/office/drawing/2016/SVG/main" r:embed="rId105"/>
              </a:ext>
            </a:extLst>
          </a:blip>
          <a:stretch>
            <a:fillRect/>
          </a:stretch>
        </p:blipFill>
        <p:spPr>
          <a:xfrm>
            <a:off x="16414097" y="6022709"/>
            <a:ext cx="581697" cy="581697"/>
          </a:xfrm>
          <a:prstGeom prst="rect">
            <a:avLst/>
          </a:prstGeom>
        </p:spPr>
      </p:pic>
      <p:pic>
        <p:nvPicPr>
          <p:cNvPr id="68" name="Graphic 247">
            <a:extLst>
              <a:ext uri="{FF2B5EF4-FFF2-40B4-BE49-F238E27FC236}">
                <a16:creationId xmlns:a16="http://schemas.microsoft.com/office/drawing/2014/main" id="{D814D4B2-0133-3A38-4FB5-E3BB1CEAE0F6}"/>
              </a:ext>
            </a:extLst>
          </p:cNvPr>
          <p:cNvPicPr>
            <a:picLocks noChangeAspect="1"/>
          </p:cNvPicPr>
          <p:nvPr/>
        </p:nvPicPr>
        <p:blipFill>
          <a:blip r:embed="rId106">
            <a:extLst>
              <a:ext uri="{96DAC541-7B7A-43D3-8B79-37D633B846F1}">
                <asvg:svgBlip xmlns:asvg="http://schemas.microsoft.com/office/drawing/2016/SVG/main" r:embed="rId107"/>
              </a:ext>
            </a:extLst>
          </a:blip>
          <a:stretch>
            <a:fillRect/>
          </a:stretch>
        </p:blipFill>
        <p:spPr>
          <a:xfrm>
            <a:off x="14772666" y="6061488"/>
            <a:ext cx="504138" cy="504138"/>
          </a:xfrm>
          <a:prstGeom prst="rect">
            <a:avLst/>
          </a:prstGeom>
        </p:spPr>
      </p:pic>
      <p:pic>
        <p:nvPicPr>
          <p:cNvPr id="69" name="Graphic 248">
            <a:extLst>
              <a:ext uri="{FF2B5EF4-FFF2-40B4-BE49-F238E27FC236}">
                <a16:creationId xmlns:a16="http://schemas.microsoft.com/office/drawing/2014/main" id="{25BCA181-DB88-57F3-5CAB-DDE85C8EA996}"/>
              </a:ext>
            </a:extLst>
          </p:cNvPr>
          <p:cNvPicPr>
            <a:picLocks noChangeAspect="1"/>
          </p:cNvPicPr>
          <p:nvPr/>
        </p:nvPicPr>
        <p:blipFill>
          <a:blip r:embed="rId108">
            <a:extLst>
              <a:ext uri="{96DAC541-7B7A-43D3-8B79-37D633B846F1}">
                <asvg:svgBlip xmlns:asvg="http://schemas.microsoft.com/office/drawing/2016/SVG/main" r:embed="rId109"/>
              </a:ext>
            </a:extLst>
          </a:blip>
          <a:stretch>
            <a:fillRect/>
          </a:stretch>
        </p:blipFill>
        <p:spPr>
          <a:xfrm>
            <a:off x="13121541" y="6090573"/>
            <a:ext cx="445968" cy="445968"/>
          </a:xfrm>
          <a:prstGeom prst="rect">
            <a:avLst/>
          </a:prstGeom>
        </p:spPr>
      </p:pic>
      <p:pic>
        <p:nvPicPr>
          <p:cNvPr id="70" name="Graphic 249">
            <a:extLst>
              <a:ext uri="{FF2B5EF4-FFF2-40B4-BE49-F238E27FC236}">
                <a16:creationId xmlns:a16="http://schemas.microsoft.com/office/drawing/2014/main" id="{83E0FC73-5560-94AE-A57F-2E4FA9681913}"/>
              </a:ext>
            </a:extLst>
          </p:cNvPr>
          <p:cNvPicPr>
            <a:picLocks noChangeAspect="1"/>
          </p:cNvPicPr>
          <p:nvPr/>
        </p:nvPicPr>
        <p:blipFill>
          <a:blip r:embed="rId110">
            <a:extLst>
              <a:ext uri="{96DAC541-7B7A-43D3-8B79-37D633B846F1}">
                <asvg:svgBlip xmlns:asvg="http://schemas.microsoft.com/office/drawing/2016/SVG/main" r:embed="rId111"/>
              </a:ext>
            </a:extLst>
          </a:blip>
          <a:stretch>
            <a:fillRect/>
          </a:stretch>
        </p:blipFill>
        <p:spPr>
          <a:xfrm>
            <a:off x="11441331" y="6090573"/>
            <a:ext cx="445968" cy="445968"/>
          </a:xfrm>
          <a:prstGeom prst="rect">
            <a:avLst/>
          </a:prstGeom>
        </p:spPr>
      </p:pic>
      <p:pic>
        <p:nvPicPr>
          <p:cNvPr id="71" name="Graphic 250">
            <a:extLst>
              <a:ext uri="{FF2B5EF4-FFF2-40B4-BE49-F238E27FC236}">
                <a16:creationId xmlns:a16="http://schemas.microsoft.com/office/drawing/2014/main" id="{1407A4C0-174E-ED42-648E-100E72E62077}"/>
              </a:ext>
            </a:extLst>
          </p:cNvPr>
          <p:cNvPicPr>
            <a:picLocks noChangeAspect="1"/>
          </p:cNvPicPr>
          <p:nvPr/>
        </p:nvPicPr>
        <p:blipFill>
          <a:blip r:embed="rId112">
            <a:extLst>
              <a:ext uri="{96DAC541-7B7A-43D3-8B79-37D633B846F1}">
                <asvg:svgBlip xmlns:asvg="http://schemas.microsoft.com/office/drawing/2016/SVG/main" r:embed="rId113"/>
              </a:ext>
            </a:extLst>
          </a:blip>
          <a:stretch>
            <a:fillRect/>
          </a:stretch>
        </p:blipFill>
        <p:spPr>
          <a:xfrm>
            <a:off x="1321292" y="7158599"/>
            <a:ext cx="523527" cy="523527"/>
          </a:xfrm>
          <a:prstGeom prst="rect">
            <a:avLst/>
          </a:prstGeom>
        </p:spPr>
      </p:pic>
      <p:pic>
        <p:nvPicPr>
          <p:cNvPr id="72" name="Graphic 251">
            <a:extLst>
              <a:ext uri="{FF2B5EF4-FFF2-40B4-BE49-F238E27FC236}">
                <a16:creationId xmlns:a16="http://schemas.microsoft.com/office/drawing/2014/main" id="{D01FE35F-92A0-962F-1B35-2C201D60B536}"/>
              </a:ext>
            </a:extLst>
          </p:cNvPr>
          <p:cNvPicPr>
            <a:picLocks noChangeAspect="1"/>
          </p:cNvPicPr>
          <p:nvPr/>
        </p:nvPicPr>
        <p:blipFill>
          <a:blip r:embed="rId114">
            <a:extLst>
              <a:ext uri="{96DAC541-7B7A-43D3-8B79-37D633B846F1}">
                <asvg:svgBlip xmlns:asvg="http://schemas.microsoft.com/office/drawing/2016/SVG/main" r:embed="rId115"/>
              </a:ext>
            </a:extLst>
          </a:blip>
          <a:stretch>
            <a:fillRect/>
          </a:stretch>
        </p:blipFill>
        <p:spPr>
          <a:xfrm>
            <a:off x="16433488" y="8255710"/>
            <a:ext cx="542918" cy="542918"/>
          </a:xfrm>
          <a:prstGeom prst="rect">
            <a:avLst/>
          </a:prstGeom>
        </p:spPr>
      </p:pic>
      <p:pic>
        <p:nvPicPr>
          <p:cNvPr id="73" name="Graphic 252">
            <a:extLst>
              <a:ext uri="{FF2B5EF4-FFF2-40B4-BE49-F238E27FC236}">
                <a16:creationId xmlns:a16="http://schemas.microsoft.com/office/drawing/2014/main" id="{4C0FFB64-71EA-5347-0FB1-49118C22A9FF}"/>
              </a:ext>
            </a:extLst>
          </p:cNvPr>
          <p:cNvPicPr>
            <a:picLocks noChangeAspect="1"/>
          </p:cNvPicPr>
          <p:nvPr/>
        </p:nvPicPr>
        <p:blipFill>
          <a:blip r:embed="rId116">
            <a:extLst>
              <a:ext uri="{96DAC541-7B7A-43D3-8B79-37D633B846F1}">
                <asvg:svgBlip xmlns:asvg="http://schemas.microsoft.com/office/drawing/2016/SVG/main" r:embed="rId117"/>
              </a:ext>
            </a:extLst>
          </a:blip>
          <a:stretch>
            <a:fillRect/>
          </a:stretch>
        </p:blipFill>
        <p:spPr>
          <a:xfrm>
            <a:off x="14733887" y="8236319"/>
            <a:ext cx="581697" cy="581697"/>
          </a:xfrm>
          <a:prstGeom prst="rect">
            <a:avLst/>
          </a:prstGeom>
        </p:spPr>
      </p:pic>
      <p:pic>
        <p:nvPicPr>
          <p:cNvPr id="74" name="Graphic 253">
            <a:extLst>
              <a:ext uri="{FF2B5EF4-FFF2-40B4-BE49-F238E27FC236}">
                <a16:creationId xmlns:a16="http://schemas.microsoft.com/office/drawing/2014/main" id="{03E66B58-FC1E-6D8F-5859-012F8DAA30E9}"/>
              </a:ext>
            </a:extLst>
          </p:cNvPr>
          <p:cNvPicPr>
            <a:picLocks noChangeAspect="1"/>
          </p:cNvPicPr>
          <p:nvPr/>
        </p:nvPicPr>
        <p:blipFill>
          <a:blip r:embed="rId118">
            <a:extLst>
              <a:ext uri="{96DAC541-7B7A-43D3-8B79-37D633B846F1}">
                <asvg:svgBlip xmlns:asvg="http://schemas.microsoft.com/office/drawing/2016/SVG/main" r:embed="rId119"/>
              </a:ext>
            </a:extLst>
          </a:blip>
          <a:stretch>
            <a:fillRect/>
          </a:stretch>
        </p:blipFill>
        <p:spPr>
          <a:xfrm>
            <a:off x="13082762" y="8265404"/>
            <a:ext cx="523527" cy="523527"/>
          </a:xfrm>
          <a:prstGeom prst="rect">
            <a:avLst/>
          </a:prstGeom>
        </p:spPr>
      </p:pic>
      <p:pic>
        <p:nvPicPr>
          <p:cNvPr id="75" name="Graphic 254">
            <a:extLst>
              <a:ext uri="{FF2B5EF4-FFF2-40B4-BE49-F238E27FC236}">
                <a16:creationId xmlns:a16="http://schemas.microsoft.com/office/drawing/2014/main" id="{420F790F-BA18-9E6C-3F3C-D0587E79B461}"/>
              </a:ext>
            </a:extLst>
          </p:cNvPr>
          <p:cNvPicPr>
            <a:picLocks noChangeAspect="1"/>
          </p:cNvPicPr>
          <p:nvPr/>
        </p:nvPicPr>
        <p:blipFill>
          <a:blip r:embed="rId120">
            <a:extLst>
              <a:ext uri="{96DAC541-7B7A-43D3-8B79-37D633B846F1}">
                <asvg:svgBlip xmlns:asvg="http://schemas.microsoft.com/office/drawing/2016/SVG/main" r:embed="rId121"/>
              </a:ext>
            </a:extLst>
          </a:blip>
          <a:stretch>
            <a:fillRect/>
          </a:stretch>
        </p:blipFill>
        <p:spPr>
          <a:xfrm>
            <a:off x="11373467" y="8236319"/>
            <a:ext cx="581697" cy="581697"/>
          </a:xfrm>
          <a:prstGeom prst="rect">
            <a:avLst/>
          </a:prstGeom>
        </p:spPr>
      </p:pic>
      <p:pic>
        <p:nvPicPr>
          <p:cNvPr id="76" name="Graphic 255">
            <a:extLst>
              <a:ext uri="{FF2B5EF4-FFF2-40B4-BE49-F238E27FC236}">
                <a16:creationId xmlns:a16="http://schemas.microsoft.com/office/drawing/2014/main" id="{4591A414-CFA5-D785-4FE4-D6018D02BF54}"/>
              </a:ext>
            </a:extLst>
          </p:cNvPr>
          <p:cNvPicPr>
            <a:picLocks noChangeAspect="1"/>
          </p:cNvPicPr>
          <p:nvPr/>
        </p:nvPicPr>
        <p:blipFill>
          <a:blip r:embed="rId122">
            <a:extLst>
              <a:ext uri="{96DAC541-7B7A-43D3-8B79-37D633B846F1}">
                <asvg:svgBlip xmlns:asvg="http://schemas.microsoft.com/office/drawing/2016/SVG/main" r:embed="rId123"/>
              </a:ext>
            </a:extLst>
          </a:blip>
          <a:stretch>
            <a:fillRect/>
          </a:stretch>
        </p:blipFill>
        <p:spPr>
          <a:xfrm>
            <a:off x="9698105" y="8241167"/>
            <a:ext cx="572003" cy="572003"/>
          </a:xfrm>
          <a:prstGeom prst="rect">
            <a:avLst/>
          </a:prstGeom>
        </p:spPr>
      </p:pic>
      <p:pic>
        <p:nvPicPr>
          <p:cNvPr id="77" name="Graphic 256">
            <a:extLst>
              <a:ext uri="{FF2B5EF4-FFF2-40B4-BE49-F238E27FC236}">
                <a16:creationId xmlns:a16="http://schemas.microsoft.com/office/drawing/2014/main" id="{E5E67577-D393-123E-ECEC-5A5D84C91904}"/>
              </a:ext>
            </a:extLst>
          </p:cNvPr>
          <p:cNvPicPr>
            <a:picLocks noChangeAspect="1"/>
          </p:cNvPicPr>
          <p:nvPr/>
        </p:nvPicPr>
        <p:blipFill>
          <a:blip r:embed="rId124">
            <a:extLst>
              <a:ext uri="{96DAC541-7B7A-43D3-8B79-37D633B846F1}">
                <asvg:svgBlip xmlns:asvg="http://schemas.microsoft.com/office/drawing/2016/SVG/main" r:embed="rId125"/>
              </a:ext>
            </a:extLst>
          </a:blip>
          <a:stretch>
            <a:fillRect/>
          </a:stretch>
        </p:blipFill>
        <p:spPr>
          <a:xfrm>
            <a:off x="8013047" y="8236319"/>
            <a:ext cx="581697" cy="581697"/>
          </a:xfrm>
          <a:prstGeom prst="rect">
            <a:avLst/>
          </a:prstGeom>
        </p:spPr>
      </p:pic>
      <p:pic>
        <p:nvPicPr>
          <p:cNvPr id="78" name="Graphic 257">
            <a:extLst>
              <a:ext uri="{FF2B5EF4-FFF2-40B4-BE49-F238E27FC236}">
                <a16:creationId xmlns:a16="http://schemas.microsoft.com/office/drawing/2014/main" id="{01C06656-F0C5-8941-AA3D-61A013C3B258}"/>
              </a:ext>
            </a:extLst>
          </p:cNvPr>
          <p:cNvPicPr>
            <a:picLocks noChangeAspect="1"/>
          </p:cNvPicPr>
          <p:nvPr/>
        </p:nvPicPr>
        <p:blipFill>
          <a:blip r:embed="rId126">
            <a:extLst>
              <a:ext uri="{96DAC541-7B7A-43D3-8B79-37D633B846F1}">
                <asvg:svgBlip xmlns:asvg="http://schemas.microsoft.com/office/drawing/2016/SVG/main" r:embed="rId127"/>
              </a:ext>
            </a:extLst>
          </a:blip>
          <a:stretch>
            <a:fillRect/>
          </a:stretch>
        </p:blipFill>
        <p:spPr>
          <a:xfrm>
            <a:off x="6376464" y="8279946"/>
            <a:ext cx="494442" cy="494442"/>
          </a:xfrm>
          <a:prstGeom prst="rect">
            <a:avLst/>
          </a:prstGeom>
        </p:spPr>
      </p:pic>
      <p:pic>
        <p:nvPicPr>
          <p:cNvPr id="79" name="Graphic 258">
            <a:extLst>
              <a:ext uri="{FF2B5EF4-FFF2-40B4-BE49-F238E27FC236}">
                <a16:creationId xmlns:a16="http://schemas.microsoft.com/office/drawing/2014/main" id="{46CB3007-CD7B-BF75-D8BA-5041C956DE93}"/>
              </a:ext>
            </a:extLst>
          </p:cNvPr>
          <p:cNvPicPr>
            <a:picLocks noChangeAspect="1"/>
          </p:cNvPicPr>
          <p:nvPr/>
        </p:nvPicPr>
        <p:blipFill>
          <a:blip r:embed="rId128">
            <a:extLst>
              <a:ext uri="{96DAC541-7B7A-43D3-8B79-37D633B846F1}">
                <asvg:svgBlip xmlns:asvg="http://schemas.microsoft.com/office/drawing/2016/SVG/main" r:embed="rId129"/>
              </a:ext>
            </a:extLst>
          </a:blip>
          <a:stretch>
            <a:fillRect/>
          </a:stretch>
        </p:blipFill>
        <p:spPr>
          <a:xfrm>
            <a:off x="4652627" y="8236319"/>
            <a:ext cx="581697" cy="581697"/>
          </a:xfrm>
          <a:prstGeom prst="rect">
            <a:avLst/>
          </a:prstGeom>
        </p:spPr>
      </p:pic>
      <p:pic>
        <p:nvPicPr>
          <p:cNvPr id="80" name="Graphic 259">
            <a:extLst>
              <a:ext uri="{FF2B5EF4-FFF2-40B4-BE49-F238E27FC236}">
                <a16:creationId xmlns:a16="http://schemas.microsoft.com/office/drawing/2014/main" id="{B4236588-C3CE-7AD2-17E4-1F185085B858}"/>
              </a:ext>
            </a:extLst>
          </p:cNvPr>
          <p:cNvPicPr>
            <a:picLocks noChangeAspect="1"/>
          </p:cNvPicPr>
          <p:nvPr/>
        </p:nvPicPr>
        <p:blipFill>
          <a:blip r:embed="rId130">
            <a:extLst>
              <a:ext uri="{96DAC541-7B7A-43D3-8B79-37D633B846F1}">
                <asvg:svgBlip xmlns:asvg="http://schemas.microsoft.com/office/drawing/2016/SVG/main" r:embed="rId131"/>
              </a:ext>
            </a:extLst>
          </a:blip>
          <a:stretch>
            <a:fillRect/>
          </a:stretch>
        </p:blipFill>
        <p:spPr>
          <a:xfrm>
            <a:off x="3020893" y="8284795"/>
            <a:ext cx="484748" cy="484748"/>
          </a:xfrm>
          <a:prstGeom prst="rect">
            <a:avLst/>
          </a:prstGeom>
        </p:spPr>
      </p:pic>
      <p:pic>
        <p:nvPicPr>
          <p:cNvPr id="81" name="Graphic 260">
            <a:extLst>
              <a:ext uri="{FF2B5EF4-FFF2-40B4-BE49-F238E27FC236}">
                <a16:creationId xmlns:a16="http://schemas.microsoft.com/office/drawing/2014/main" id="{94D28B8C-F5D0-3C6F-A0E5-E1B9A12690F8}"/>
              </a:ext>
            </a:extLst>
          </p:cNvPr>
          <p:cNvPicPr>
            <a:picLocks noChangeAspect="1"/>
          </p:cNvPicPr>
          <p:nvPr/>
        </p:nvPicPr>
        <p:blipFill>
          <a:blip r:embed="rId132">
            <a:extLst>
              <a:ext uri="{96DAC541-7B7A-43D3-8B79-37D633B846F1}">
                <asvg:svgBlip xmlns:asvg="http://schemas.microsoft.com/office/drawing/2016/SVG/main" r:embed="rId133"/>
              </a:ext>
            </a:extLst>
          </a:blip>
          <a:stretch>
            <a:fillRect/>
          </a:stretch>
        </p:blipFill>
        <p:spPr>
          <a:xfrm>
            <a:off x="1292207" y="8236319"/>
            <a:ext cx="581697" cy="581697"/>
          </a:xfrm>
          <a:prstGeom prst="rect">
            <a:avLst/>
          </a:prstGeom>
        </p:spPr>
      </p:pic>
      <p:pic>
        <p:nvPicPr>
          <p:cNvPr id="82" name="Graphic 264">
            <a:extLst>
              <a:ext uri="{FF2B5EF4-FFF2-40B4-BE49-F238E27FC236}">
                <a16:creationId xmlns:a16="http://schemas.microsoft.com/office/drawing/2014/main" id="{7B5C9B87-3238-47F0-812C-E392201E1ABF}"/>
              </a:ext>
            </a:extLst>
          </p:cNvPr>
          <p:cNvPicPr>
            <a:picLocks noChangeAspect="1"/>
          </p:cNvPicPr>
          <p:nvPr/>
        </p:nvPicPr>
        <p:blipFill>
          <a:blip r:embed="rId134">
            <a:extLst>
              <a:ext uri="{96DAC541-7B7A-43D3-8B79-37D633B846F1}">
                <asvg:svgBlip xmlns:asvg="http://schemas.microsoft.com/office/drawing/2016/SVG/main" r:embed="rId135"/>
              </a:ext>
            </a:extLst>
          </a:blip>
          <a:stretch>
            <a:fillRect/>
          </a:stretch>
        </p:blipFill>
        <p:spPr>
          <a:xfrm>
            <a:off x="11370036" y="7126083"/>
            <a:ext cx="588558" cy="588558"/>
          </a:xfrm>
          <a:prstGeom prst="rect">
            <a:avLst/>
          </a:prstGeom>
        </p:spPr>
      </p:pic>
      <p:pic>
        <p:nvPicPr>
          <p:cNvPr id="83" name="Graphic 265">
            <a:extLst>
              <a:ext uri="{FF2B5EF4-FFF2-40B4-BE49-F238E27FC236}">
                <a16:creationId xmlns:a16="http://schemas.microsoft.com/office/drawing/2014/main" id="{CEFA5A53-3073-6E37-2D93-026251D18568}"/>
              </a:ext>
            </a:extLst>
          </p:cNvPr>
          <p:cNvPicPr>
            <a:picLocks noChangeAspect="1"/>
          </p:cNvPicPr>
          <p:nvPr/>
        </p:nvPicPr>
        <p:blipFill>
          <a:blip r:embed="rId136">
            <a:extLst>
              <a:ext uri="{96DAC541-7B7A-43D3-8B79-37D633B846F1}">
                <asvg:svgBlip xmlns:asvg="http://schemas.microsoft.com/office/drawing/2016/SVG/main" r:embed="rId137"/>
              </a:ext>
            </a:extLst>
          </a:blip>
          <a:stretch>
            <a:fillRect/>
          </a:stretch>
        </p:blipFill>
        <p:spPr>
          <a:xfrm>
            <a:off x="13034759" y="7110596"/>
            <a:ext cx="619535" cy="619535"/>
          </a:xfrm>
          <a:prstGeom prst="rect">
            <a:avLst/>
          </a:prstGeom>
        </p:spPr>
      </p:pic>
      <p:pic>
        <p:nvPicPr>
          <p:cNvPr id="84" name="Graphic 270">
            <a:extLst>
              <a:ext uri="{FF2B5EF4-FFF2-40B4-BE49-F238E27FC236}">
                <a16:creationId xmlns:a16="http://schemas.microsoft.com/office/drawing/2014/main" id="{30CD8DE5-A745-4277-18C2-FCF00C6A3ED7}"/>
              </a:ext>
            </a:extLst>
          </p:cNvPr>
          <p:cNvPicPr>
            <a:picLocks noChangeAspect="1"/>
          </p:cNvPicPr>
          <p:nvPr/>
        </p:nvPicPr>
        <p:blipFill>
          <a:blip r:embed="rId138">
            <a:extLst>
              <a:ext uri="{96DAC541-7B7A-43D3-8B79-37D633B846F1}">
                <asvg:svgBlip xmlns:asvg="http://schemas.microsoft.com/office/drawing/2016/SVG/main" r:embed="rId139"/>
              </a:ext>
            </a:extLst>
          </a:blip>
          <a:stretch>
            <a:fillRect/>
          </a:stretch>
        </p:blipFill>
        <p:spPr>
          <a:xfrm>
            <a:off x="14813626" y="7209253"/>
            <a:ext cx="422222" cy="422222"/>
          </a:xfrm>
          <a:prstGeom prst="rect">
            <a:avLst/>
          </a:prstGeom>
        </p:spPr>
      </p:pic>
      <p:pic>
        <p:nvPicPr>
          <p:cNvPr id="85" name="Graphic 271">
            <a:extLst>
              <a:ext uri="{FF2B5EF4-FFF2-40B4-BE49-F238E27FC236}">
                <a16:creationId xmlns:a16="http://schemas.microsoft.com/office/drawing/2014/main" id="{48873714-60A6-467F-7887-7E59FB98FA98}"/>
              </a:ext>
            </a:extLst>
          </p:cNvPr>
          <p:cNvPicPr>
            <a:picLocks noChangeAspect="1"/>
          </p:cNvPicPr>
          <p:nvPr/>
        </p:nvPicPr>
        <p:blipFill>
          <a:blip r:embed="rId140">
            <a:extLst>
              <a:ext uri="{96DAC541-7B7A-43D3-8B79-37D633B846F1}">
                <asvg:svgBlip xmlns:asvg="http://schemas.microsoft.com/office/drawing/2016/SVG/main" r:embed="rId141"/>
              </a:ext>
            </a:extLst>
          </a:blip>
          <a:stretch>
            <a:fillRect/>
          </a:stretch>
        </p:blipFill>
        <p:spPr>
          <a:xfrm>
            <a:off x="16403360" y="7118777"/>
            <a:ext cx="603173" cy="603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36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D2EE0B90-A722-B4E0-4731-7F59C0D19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2581" y="6620467"/>
            <a:ext cx="19568508" cy="4521926"/>
          </a:xfrm>
          <a:prstGeom prst="rect">
            <a:avLst/>
          </a:prstGeom>
        </p:spPr>
      </p:pic>
      <p:pic>
        <p:nvPicPr>
          <p:cNvPr id="3" name="Vector 937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0" y="5868144"/>
            <a:ext cx="18288000" cy="4418856"/>
          </a:xfrm>
          <a:prstGeom prst="rect">
            <a:avLst/>
          </a:prstGeom>
        </p:spPr>
      </p:pic>
      <p:pic>
        <p:nvPicPr>
          <p:cNvPr id="4" name="Vector 938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0" y="6712558"/>
            <a:ext cx="18288000" cy="3574442"/>
          </a:xfrm>
          <a:prstGeom prst="rect">
            <a:avLst/>
          </a:prstGeom>
        </p:spPr>
      </p:pic>
      <p:pic>
        <p:nvPicPr>
          <p:cNvPr id="5" name="Line 66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42988" y="4391025"/>
            <a:ext cx="9525" cy="5895975"/>
          </a:xfrm>
          <a:prstGeom prst="rect">
            <a:avLst/>
          </a:prstGeom>
        </p:spPr>
      </p:pic>
      <p:pic>
        <p:nvPicPr>
          <p:cNvPr id="6" name="Line 67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053013" y="4391025"/>
            <a:ext cx="9525" cy="5895975"/>
          </a:xfrm>
          <a:prstGeom prst="rect">
            <a:avLst/>
          </a:prstGeom>
        </p:spPr>
      </p:pic>
      <p:pic>
        <p:nvPicPr>
          <p:cNvPr id="7" name="Line 68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9529763" y="4391025"/>
            <a:ext cx="9525" cy="5895975"/>
          </a:xfrm>
          <a:prstGeom prst="rect">
            <a:avLst/>
          </a:prstGeom>
        </p:spPr>
      </p:pic>
      <p:pic>
        <p:nvPicPr>
          <p:cNvPr id="8" name="Line 69" descr="preencoded.png"/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3273088" y="4391025"/>
            <a:ext cx="9525" cy="5895975"/>
          </a:xfrm>
          <a:prstGeom prst="rect">
            <a:avLst/>
          </a:prstGeom>
        </p:spPr>
      </p:pic>
      <p:pic>
        <p:nvPicPr>
          <p:cNvPr id="9" name="Line 73" descr="preencoded.png"/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6486525" y="2228850"/>
            <a:ext cx="2228850" cy="66675"/>
          </a:xfrm>
          <a:prstGeom prst="rect">
            <a:avLst/>
          </a:prstGeom>
        </p:spPr>
      </p:pic>
      <p:pic>
        <p:nvPicPr>
          <p:cNvPr id="10" name="Line 74" descr="preencoded.png"/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9563100" y="2228850"/>
            <a:ext cx="2228850" cy="66675"/>
          </a:xfrm>
          <a:prstGeom prst="rect">
            <a:avLst/>
          </a:prstGeom>
        </p:spPr>
      </p:pic>
      <p:pic>
        <p:nvPicPr>
          <p:cNvPr id="11" name="Логотип" descr="preencoded.png"/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233488" y="4391025"/>
            <a:ext cx="34575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3" name="Text 1"/>
          <p:cNvSpPr/>
          <p:nvPr/>
        </p:nvSpPr>
        <p:spPr>
          <a:xfrm>
            <a:off x="5243513" y="4391025"/>
            <a:ext cx="34575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9720263" y="4391025"/>
            <a:ext cx="34575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5" name="Text 3"/>
          <p:cNvSpPr/>
          <p:nvPr/>
        </p:nvSpPr>
        <p:spPr>
          <a:xfrm>
            <a:off x="13463588" y="4391025"/>
            <a:ext cx="3457575" cy="10858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16" name="default_name"/>
          <p:cNvSpPr/>
          <p:nvPr/>
        </p:nvSpPr>
        <p:spPr>
          <a:xfrm>
            <a:off x="9563100" y="17526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7" name="default_name"/>
          <p:cNvSpPr/>
          <p:nvPr/>
        </p:nvSpPr>
        <p:spPr>
          <a:xfrm>
            <a:off x="6486525" y="17526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18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9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lipse 1437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8960316" y="5373998"/>
            <a:ext cx="9327684" cy="4913002"/>
          </a:xfrm>
          <a:prstGeom prst="rect">
            <a:avLst/>
          </a:prstGeom>
        </p:spPr>
      </p:pic>
      <p:pic>
        <p:nvPicPr>
          <p:cNvPr id="4" name="Vector 937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0" y="1920404"/>
            <a:ext cx="18288000" cy="8366596"/>
          </a:xfrm>
          <a:prstGeom prst="rect">
            <a:avLst/>
          </a:prstGeom>
        </p:spPr>
      </p:pic>
      <p:pic>
        <p:nvPicPr>
          <p:cNvPr id="5" name="Vector 938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3243411"/>
            <a:ext cx="18288000" cy="7043589"/>
          </a:xfrm>
          <a:prstGeom prst="rect">
            <a:avLst/>
          </a:prstGeom>
        </p:spPr>
      </p:pic>
      <p:pic>
        <p:nvPicPr>
          <p:cNvPr id="6" name="Group 2087329882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981200" y="5657850"/>
            <a:ext cx="1209675" cy="4629150"/>
          </a:xfrm>
          <a:prstGeom prst="rect">
            <a:avLst/>
          </a:prstGeom>
        </p:spPr>
      </p:pic>
      <p:pic>
        <p:nvPicPr>
          <p:cNvPr id="7" name="Group 208732988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4029075" y="4362450"/>
            <a:ext cx="1200150" cy="5924550"/>
          </a:xfrm>
          <a:prstGeom prst="rect">
            <a:avLst/>
          </a:prstGeom>
        </p:spPr>
      </p:pic>
      <p:pic>
        <p:nvPicPr>
          <p:cNvPr id="8" name="Group 2087329884" descr="preencoded.png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067425" y="3609975"/>
            <a:ext cx="1200150" cy="6677025"/>
          </a:xfrm>
          <a:prstGeom prst="rect">
            <a:avLst/>
          </a:prstGeom>
        </p:spPr>
      </p:pic>
      <p:pic>
        <p:nvPicPr>
          <p:cNvPr id="9" name="Group 2087329885" descr="preencoded.png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/>
        </p:blipFill>
        <p:spPr>
          <a:xfrm>
            <a:off x="8105775" y="4181475"/>
            <a:ext cx="1200150" cy="6105525"/>
          </a:xfrm>
          <a:prstGeom prst="rect">
            <a:avLst/>
          </a:prstGeom>
        </p:spPr>
      </p:pic>
      <p:pic>
        <p:nvPicPr>
          <p:cNvPr id="10" name="Group 2087329886" descr="preencoded.png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10144125" y="2324100"/>
            <a:ext cx="1200150" cy="7962900"/>
          </a:xfrm>
          <a:prstGeom prst="rect">
            <a:avLst/>
          </a:prstGeom>
        </p:spPr>
      </p:pic>
      <p:pic>
        <p:nvPicPr>
          <p:cNvPr id="11" name="Group 2087329887" descr="preencoded.png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/>
        </p:blipFill>
        <p:spPr>
          <a:xfrm>
            <a:off x="12182475" y="4000500"/>
            <a:ext cx="1200150" cy="6286500"/>
          </a:xfrm>
          <a:prstGeom prst="rect">
            <a:avLst/>
          </a:prstGeom>
        </p:spPr>
      </p:pic>
      <p:pic>
        <p:nvPicPr>
          <p:cNvPr id="12" name="Group 2087329888" descr="preencoded.png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/>
        </p:blipFill>
        <p:spPr>
          <a:xfrm>
            <a:off x="14220825" y="2038350"/>
            <a:ext cx="1200150" cy="8248650"/>
          </a:xfrm>
          <a:prstGeom prst="rect">
            <a:avLst/>
          </a:prstGeom>
        </p:spPr>
      </p:pic>
      <p:pic>
        <p:nvPicPr>
          <p:cNvPr id="13" name="Group 2087329889" descr="preencoded.png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/>
        </p:blipFill>
        <p:spPr>
          <a:xfrm>
            <a:off x="16278225" y="3057525"/>
            <a:ext cx="1200150" cy="7229475"/>
          </a:xfrm>
          <a:prstGeom prst="rect">
            <a:avLst/>
          </a:prstGeom>
        </p:spPr>
      </p:pic>
      <p:pic>
        <p:nvPicPr>
          <p:cNvPr id="14" name="Line 73" descr="preencoded.png"/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14220825" y="4667250"/>
            <a:ext cx="9525" cy="5619750"/>
          </a:xfrm>
          <a:prstGeom prst="rect">
            <a:avLst/>
          </a:prstGeom>
        </p:spPr>
      </p:pic>
      <p:pic>
        <p:nvPicPr>
          <p:cNvPr id="15" name="Line 74" descr="preencoded.png"/>
          <p:cNvPicPr>
            <a:picLocks noChangeAspect="1"/>
          </p:cNvPicPr>
          <p:nvPr/>
        </p:nvPicPr>
        <p:blipFill>
          <a:blip r:embed="rId23"/>
          <a:srcRect/>
          <a:stretch/>
        </p:blipFill>
        <p:spPr>
          <a:xfrm>
            <a:off x="16278225" y="5375932"/>
            <a:ext cx="9525" cy="4911068"/>
          </a:xfrm>
          <a:prstGeom prst="rect">
            <a:avLst/>
          </a:prstGeom>
        </p:spPr>
      </p:pic>
      <p:pic>
        <p:nvPicPr>
          <p:cNvPr id="16" name="Line 66" descr="preencoded.png"/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4029075" y="8913391"/>
            <a:ext cx="9525" cy="1373609"/>
          </a:xfrm>
          <a:prstGeom prst="rect">
            <a:avLst/>
          </a:prstGeom>
        </p:spPr>
      </p:pic>
      <p:pic>
        <p:nvPicPr>
          <p:cNvPr id="17" name="Line 67" descr="preencoded.png"/>
          <p:cNvPicPr>
            <a:picLocks noChangeAspect="1"/>
          </p:cNvPicPr>
          <p:nvPr/>
        </p:nvPicPr>
        <p:blipFill>
          <a:blip r:embed="rId25"/>
          <a:srcRect/>
          <a:stretch/>
        </p:blipFill>
        <p:spPr>
          <a:xfrm>
            <a:off x="6067425" y="6657975"/>
            <a:ext cx="9525" cy="3629025"/>
          </a:xfrm>
          <a:prstGeom prst="rect">
            <a:avLst/>
          </a:prstGeom>
        </p:spPr>
      </p:pic>
      <p:pic>
        <p:nvPicPr>
          <p:cNvPr id="18" name="Line 68" descr="preencoded.png"/>
          <p:cNvPicPr>
            <a:picLocks noChangeAspect="1"/>
          </p:cNvPicPr>
          <p:nvPr/>
        </p:nvPicPr>
        <p:blipFill>
          <a:blip r:embed="rId26"/>
          <a:srcRect/>
          <a:stretch/>
        </p:blipFill>
        <p:spPr>
          <a:xfrm>
            <a:off x="8105775" y="7424924"/>
            <a:ext cx="9525" cy="2862076"/>
          </a:xfrm>
          <a:prstGeom prst="rect">
            <a:avLst/>
          </a:prstGeom>
        </p:spPr>
      </p:pic>
      <p:pic>
        <p:nvPicPr>
          <p:cNvPr id="19" name="Line 69" descr="preencoded.png"/>
          <p:cNvPicPr>
            <a:picLocks noChangeAspect="1"/>
          </p:cNvPicPr>
          <p:nvPr/>
        </p:nvPicPr>
        <p:blipFill>
          <a:blip r:embed="rId27"/>
          <a:srcRect/>
          <a:stretch/>
        </p:blipFill>
        <p:spPr>
          <a:xfrm>
            <a:off x="10144125" y="6134100"/>
            <a:ext cx="9525" cy="4152900"/>
          </a:xfrm>
          <a:prstGeom prst="rect">
            <a:avLst/>
          </a:prstGeom>
        </p:spPr>
      </p:pic>
      <p:pic>
        <p:nvPicPr>
          <p:cNvPr id="20" name="Line 70" descr="preencoded.png"/>
          <p:cNvPicPr>
            <a:picLocks noChangeAspect="1"/>
          </p:cNvPicPr>
          <p:nvPr/>
        </p:nvPicPr>
        <p:blipFill>
          <a:blip r:embed="rId28"/>
          <a:srcRect/>
          <a:stretch/>
        </p:blipFill>
        <p:spPr>
          <a:xfrm>
            <a:off x="12182475" y="8496300"/>
            <a:ext cx="9525" cy="1790700"/>
          </a:xfrm>
          <a:prstGeom prst="rect">
            <a:avLst/>
          </a:prstGeom>
        </p:spPr>
      </p:pic>
      <p:pic>
        <p:nvPicPr>
          <p:cNvPr id="21" name="Line 71" descr="preencoded.png"/>
          <p:cNvPicPr>
            <a:picLocks noChangeAspect="1"/>
          </p:cNvPicPr>
          <p:nvPr/>
        </p:nvPicPr>
        <p:blipFill>
          <a:blip r:embed="rId29"/>
          <a:srcRect/>
          <a:stretch/>
        </p:blipFill>
        <p:spPr>
          <a:xfrm>
            <a:off x="14220825" y="4695825"/>
            <a:ext cx="9525" cy="5591175"/>
          </a:xfrm>
          <a:prstGeom prst="rect">
            <a:avLst/>
          </a:prstGeom>
        </p:spPr>
      </p:pic>
      <p:pic>
        <p:nvPicPr>
          <p:cNvPr id="22" name="Line 72" descr="preencoded.png"/>
          <p:cNvPicPr>
            <a:picLocks noChangeAspect="1"/>
          </p:cNvPicPr>
          <p:nvPr/>
        </p:nvPicPr>
        <p:blipFill>
          <a:blip r:embed="rId30"/>
          <a:srcRect/>
          <a:stretch/>
        </p:blipFill>
        <p:spPr>
          <a:xfrm>
            <a:off x="16278225" y="5934075"/>
            <a:ext cx="9525" cy="4352925"/>
          </a:xfrm>
          <a:prstGeom prst="rect">
            <a:avLst/>
          </a:prstGeom>
        </p:spPr>
      </p:pic>
      <p:sp>
        <p:nvSpPr>
          <p:cNvPr id="24" name="Ellipse 1449"/>
          <p:cNvSpPr/>
          <p:nvPr/>
        </p:nvSpPr>
        <p:spPr>
          <a:xfrm>
            <a:off x="1782391" y="8087941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5" name="Ellipse 1450"/>
          <p:cNvSpPr/>
          <p:nvPr/>
        </p:nvSpPr>
        <p:spPr>
          <a:xfrm>
            <a:off x="3825503" y="8495084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6" name="Ellipse 1451"/>
          <p:cNvSpPr/>
          <p:nvPr/>
        </p:nvSpPr>
        <p:spPr>
          <a:xfrm>
            <a:off x="5859091" y="6221041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7" name="Ellipse 1452"/>
          <p:cNvSpPr/>
          <p:nvPr/>
        </p:nvSpPr>
        <p:spPr>
          <a:xfrm>
            <a:off x="7897441" y="7198941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8" name="Ellipse 1453"/>
          <p:cNvSpPr/>
          <p:nvPr/>
        </p:nvSpPr>
        <p:spPr>
          <a:xfrm>
            <a:off x="9935791" y="5697166"/>
            <a:ext cx="407143" cy="407143"/>
          </a:xfrm>
          <a:prstGeom prst="ellipse">
            <a:avLst/>
          </a:prstGeom>
          <a:solidFill>
            <a:srgbClr val="9E010C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29" name="Ellipse 1454"/>
          <p:cNvSpPr/>
          <p:nvPr/>
        </p:nvSpPr>
        <p:spPr>
          <a:xfrm>
            <a:off x="11984301" y="7988246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30" name="Ellipse 1455"/>
          <p:cNvSpPr/>
          <p:nvPr/>
        </p:nvSpPr>
        <p:spPr>
          <a:xfrm>
            <a:off x="14022651" y="4279211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sp>
        <p:nvSpPr>
          <p:cNvPr id="31" name="Ellipse 1456"/>
          <p:cNvSpPr/>
          <p:nvPr/>
        </p:nvSpPr>
        <p:spPr>
          <a:xfrm>
            <a:off x="16079416" y="5497141"/>
            <a:ext cx="407143" cy="407143"/>
          </a:xfrm>
          <a:prstGeom prst="ellipse">
            <a:avLst/>
          </a:prstGeom>
          <a:solidFill>
            <a:srgbClr val="0B3F92"/>
          </a:solidFill>
          <a:ln w="59582">
            <a:solidFill>
              <a:srgbClr val="FFFFFF"/>
            </a:solidFill>
            <a:prstDash val="solid"/>
          </a:ln>
        </p:spPr>
        <p:txBody>
          <a:bodyPr/>
          <a:lstStyle/>
          <a:p>
            <a:endParaRPr lang="ru-DE"/>
          </a:p>
        </p:txBody>
      </p:sp>
      <p:pic>
        <p:nvPicPr>
          <p:cNvPr id="32" name="Логотип" descr="preencoded.png"/>
          <p:cNvPicPr>
            <a:picLocks noChangeAspect="1"/>
          </p:cNvPicPr>
          <p:nvPr/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33" name="default_name"/>
          <p:cNvSpPr/>
          <p:nvPr/>
        </p:nvSpPr>
        <p:spPr>
          <a:xfrm>
            <a:off x="2085975" y="577215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4" name="default_name"/>
          <p:cNvSpPr/>
          <p:nvPr/>
        </p:nvSpPr>
        <p:spPr>
          <a:xfrm>
            <a:off x="4143375" y="44862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5" name="default_name"/>
          <p:cNvSpPr/>
          <p:nvPr/>
        </p:nvSpPr>
        <p:spPr>
          <a:xfrm>
            <a:off x="6191250" y="37242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6" name="default_name"/>
          <p:cNvSpPr/>
          <p:nvPr/>
        </p:nvSpPr>
        <p:spPr>
          <a:xfrm>
            <a:off x="8220075" y="43053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7" name="default_name"/>
          <p:cNvSpPr/>
          <p:nvPr/>
        </p:nvSpPr>
        <p:spPr>
          <a:xfrm>
            <a:off x="10287000" y="2428875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8" name="default_name"/>
          <p:cNvSpPr/>
          <p:nvPr/>
        </p:nvSpPr>
        <p:spPr>
          <a:xfrm>
            <a:off x="12296775" y="409575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39" name="default_name"/>
          <p:cNvSpPr/>
          <p:nvPr/>
        </p:nvSpPr>
        <p:spPr>
          <a:xfrm>
            <a:off x="14344650" y="215265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40" name="default_name"/>
          <p:cNvSpPr/>
          <p:nvPr/>
        </p:nvSpPr>
        <p:spPr>
          <a:xfrm>
            <a:off x="16411575" y="3162300"/>
            <a:ext cx="809625" cy="3619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SemiBold" pitchFamily="34" charset="0"/>
                <a:ea typeface="Lora SemiBold" pitchFamily="34" charset="-122"/>
                <a:cs typeface="Lora SemiBold" pitchFamily="34" charset="-120"/>
              </a:rPr>
              <a:t>Текст</a:t>
            </a:r>
            <a:endParaRPr lang="en-US" sz="2250" dirty="0"/>
          </a:p>
        </p:txBody>
      </p:sp>
      <p:sp>
        <p:nvSpPr>
          <p:cNvPr id="41" name="Text 16"/>
          <p:cNvSpPr/>
          <p:nvPr/>
        </p:nvSpPr>
        <p:spPr>
          <a:xfrm>
            <a:off x="990600" y="2647950"/>
            <a:ext cx="4562475" cy="7239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Генерация идей, формирование общих контуров, форсайт</a:t>
            </a:r>
            <a:endParaRPr lang="en-US" sz="2250" dirty="0"/>
          </a:p>
        </p:txBody>
      </p:sp>
      <p:sp>
        <p:nvSpPr>
          <p:cNvPr id="4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4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ctangle 38598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" y="2581275"/>
            <a:ext cx="8210550" cy="2038350"/>
          </a:xfrm>
          <a:prstGeom prst="rect">
            <a:avLst/>
          </a:prstGeom>
        </p:spPr>
      </p:pic>
      <p:pic>
        <p:nvPicPr>
          <p:cNvPr id="5" name="Rectangle 38600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3075" y="2552700"/>
            <a:ext cx="8210550" cy="2038350"/>
          </a:xfrm>
          <a:prstGeom prst="rect">
            <a:avLst/>
          </a:prstGeom>
        </p:spPr>
      </p:pic>
      <p:pic>
        <p:nvPicPr>
          <p:cNvPr id="6" name="Rectangle 38599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7200" y="4914900"/>
            <a:ext cx="8210550" cy="2038350"/>
          </a:xfrm>
          <a:prstGeom prst="rect">
            <a:avLst/>
          </a:prstGeom>
        </p:spPr>
      </p:pic>
      <p:pic>
        <p:nvPicPr>
          <p:cNvPr id="7" name="Rectangle 38601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3075" y="4886325"/>
            <a:ext cx="8210550" cy="2038350"/>
          </a:xfrm>
          <a:prstGeom prst="rect">
            <a:avLst/>
          </a:prstGeom>
        </p:spPr>
      </p:pic>
      <p:pic>
        <p:nvPicPr>
          <p:cNvPr id="8" name="Rectangle 38602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363075" y="7334250"/>
            <a:ext cx="8210550" cy="2038350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pic>
        <p:nvPicPr>
          <p:cNvPr id="10" name="Group 2087329871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0075" y="7543800"/>
            <a:ext cx="3981451" cy="2743200"/>
          </a:xfrm>
          <a:prstGeom prst="rect">
            <a:avLst/>
          </a:prstGeom>
        </p:spPr>
      </p:pic>
      <p:pic>
        <p:nvPicPr>
          <p:cNvPr id="11" name="Group 2087329873" descr="preencoded.png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705474" y="8629650"/>
            <a:ext cx="2552701" cy="1657350"/>
          </a:xfrm>
          <a:prstGeom prst="rect">
            <a:avLst/>
          </a:prstGeom>
        </p:spPr>
      </p:pic>
      <p:sp>
        <p:nvSpPr>
          <p:cNvPr id="12" name="Text 0"/>
          <p:cNvSpPr/>
          <p:nvPr/>
        </p:nvSpPr>
        <p:spPr>
          <a:xfrm>
            <a:off x="1543050" y="2962275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
и композиции читаемый текст мешает сосредоточиться.</a:t>
            </a:r>
            <a:br>
              <a:rPr dirty="0"/>
            </a:br>
            <a:endParaRPr lang="en-US" sz="2250" dirty="0"/>
          </a:p>
        </p:txBody>
      </p:sp>
      <p:sp>
        <p:nvSpPr>
          <p:cNvPr id="13" name="Text 1"/>
          <p:cNvSpPr/>
          <p:nvPr/>
        </p:nvSpPr>
        <p:spPr>
          <a:xfrm>
            <a:off x="1543050" y="5372100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
и композиции читаемый текст мешает сосредоточиться.</a:t>
            </a:r>
            <a:br>
              <a:rPr dirty="0"/>
            </a:br>
            <a:endParaRPr lang="en-US" sz="2250" dirty="0"/>
          </a:p>
        </p:txBody>
      </p:sp>
      <p:sp>
        <p:nvSpPr>
          <p:cNvPr id="14" name="Text 2"/>
          <p:cNvSpPr/>
          <p:nvPr/>
        </p:nvSpPr>
        <p:spPr>
          <a:xfrm>
            <a:off x="10372725" y="7791450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
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15" name="Text 3"/>
          <p:cNvSpPr/>
          <p:nvPr/>
        </p:nvSpPr>
        <p:spPr>
          <a:xfrm>
            <a:off x="10372725" y="5334000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
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16" name="Text 4"/>
          <p:cNvSpPr/>
          <p:nvPr/>
        </p:nvSpPr>
        <p:spPr>
          <a:xfrm>
            <a:off x="10372725" y="2962275"/>
            <a:ext cx="7010400" cy="14478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Давно выяснено,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 что при оценке дизайна
и композиции читаемый текст мешает сосредоточиться.</a:t>
            </a:r>
            <a:br/>
            <a:endParaRPr lang="en-US" sz="2250" dirty="0"/>
          </a:p>
        </p:txBody>
      </p:sp>
      <p:sp>
        <p:nvSpPr>
          <p:cNvPr id="17" name="name_1"/>
          <p:cNvSpPr/>
          <p:nvPr/>
        </p:nvSpPr>
        <p:spPr>
          <a:xfrm>
            <a:off x="868338" y="2835325"/>
            <a:ext cx="3524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1.</a:t>
            </a:r>
            <a:endParaRPr lang="en-US" sz="4026" dirty="0"/>
          </a:p>
        </p:txBody>
      </p:sp>
      <p:sp>
        <p:nvSpPr>
          <p:cNvPr id="18" name="name_3"/>
          <p:cNvSpPr/>
          <p:nvPr/>
        </p:nvSpPr>
        <p:spPr>
          <a:xfrm>
            <a:off x="9774213" y="2806750"/>
            <a:ext cx="43815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3.</a:t>
            </a:r>
            <a:endParaRPr lang="en-US" sz="4026" dirty="0"/>
          </a:p>
        </p:txBody>
      </p:sp>
      <p:sp>
        <p:nvSpPr>
          <p:cNvPr id="19" name="name_2"/>
          <p:cNvSpPr/>
          <p:nvPr/>
        </p:nvSpPr>
        <p:spPr>
          <a:xfrm>
            <a:off x="868338" y="5219700"/>
            <a:ext cx="428625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2.</a:t>
            </a:r>
            <a:endParaRPr lang="en-US" sz="4026" dirty="0"/>
          </a:p>
        </p:txBody>
      </p:sp>
      <p:sp>
        <p:nvSpPr>
          <p:cNvPr id="20" name="name_4"/>
          <p:cNvSpPr/>
          <p:nvPr/>
        </p:nvSpPr>
        <p:spPr>
          <a:xfrm>
            <a:off x="9774213" y="5191125"/>
            <a:ext cx="43815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4.</a:t>
            </a:r>
            <a:endParaRPr lang="en-US" sz="4026" dirty="0"/>
          </a:p>
        </p:txBody>
      </p:sp>
      <p:sp>
        <p:nvSpPr>
          <p:cNvPr id="21" name="name_5"/>
          <p:cNvSpPr/>
          <p:nvPr/>
        </p:nvSpPr>
        <p:spPr>
          <a:xfrm>
            <a:off x="9774213" y="7639050"/>
            <a:ext cx="438150" cy="6381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4026" dirty="0">
                <a:solidFill>
                  <a:srgbClr val="9E010C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5.</a:t>
            </a:r>
            <a:endParaRPr lang="en-US" sz="4026" dirty="0"/>
          </a:p>
        </p:txBody>
      </p:sp>
      <p:sp>
        <p:nvSpPr>
          <p:cNvPr id="2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2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8603"/>
          <p:cNvSpPr/>
          <p:nvPr/>
        </p:nvSpPr>
        <p:spPr>
          <a:xfrm>
            <a:off x="952500" y="4314825"/>
            <a:ext cx="8782050" cy="333375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sp>
        <p:nvSpPr>
          <p:cNvPr id="5" name="Rectangle 38604"/>
          <p:cNvSpPr/>
          <p:nvPr/>
        </p:nvSpPr>
        <p:spPr>
          <a:xfrm>
            <a:off x="4962525" y="7448550"/>
            <a:ext cx="3400425" cy="333375"/>
          </a:xfrm>
          <a:prstGeom prst="rect">
            <a:avLst/>
          </a:prstGeom>
          <a:solidFill>
            <a:srgbClr val="0B3F92"/>
          </a:solidFill>
          <a:ln/>
        </p:spPr>
        <p:txBody>
          <a:bodyPr/>
          <a:lstStyle/>
          <a:p>
            <a:endParaRPr lang="ru-DE"/>
          </a:p>
        </p:txBody>
      </p:sp>
      <p:pic>
        <p:nvPicPr>
          <p:cNvPr id="6" name="Line 23" descr="preencode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1158" y="3910087"/>
            <a:ext cx="47625" cy="2428875"/>
          </a:xfrm>
          <a:prstGeom prst="rect">
            <a:avLst/>
          </a:prstGeom>
        </p:spPr>
      </p:pic>
      <p:pic>
        <p:nvPicPr>
          <p:cNvPr id="7" name="Line 24" descr="preencoded.png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91158" y="6983760"/>
            <a:ext cx="47625" cy="981075"/>
          </a:xfrm>
          <a:prstGeom prst="rect">
            <a:avLst/>
          </a:prstGeom>
        </p:spPr>
      </p:pic>
      <p:pic>
        <p:nvPicPr>
          <p:cNvPr id="8" name="Group 389" descr="preencoded.png"/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9112904" y="1885243"/>
            <a:ext cx="9175096" cy="8401757"/>
          </a:xfrm>
          <a:prstGeom prst="rect">
            <a:avLst/>
          </a:prstGeom>
        </p:spPr>
      </p:pic>
      <p:pic>
        <p:nvPicPr>
          <p:cNvPr id="9" name="Логотип" descr="preencoded.png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16203960" y="932706"/>
            <a:ext cx="1381125" cy="1381125"/>
          </a:xfrm>
          <a:prstGeom prst="rect">
            <a:avLst/>
          </a:prstGeom>
        </p:spPr>
      </p:pic>
      <p:sp>
        <p:nvSpPr>
          <p:cNvPr id="10" name="Text 2"/>
          <p:cNvSpPr/>
          <p:nvPr/>
        </p:nvSpPr>
        <p:spPr>
          <a:xfrm>
            <a:off x="990600" y="7048723"/>
            <a:ext cx="10925473" cy="7565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объединяющую традиции и </a:t>
            </a: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современные подходы. </a:t>
            </a:r>
            <a:endParaRPr lang="en-US" sz="2250" dirty="0"/>
          </a:p>
        </p:txBody>
      </p:sp>
      <p:sp>
        <p:nvSpPr>
          <p:cNvPr id="11" name="Text 3"/>
          <p:cNvSpPr/>
          <p:nvPr/>
        </p:nvSpPr>
        <p:spPr>
          <a:xfrm>
            <a:off x="990600" y="4276725"/>
            <a:ext cx="10925175" cy="19907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104167"/>
              </a:lnSpc>
              <a:buNone/>
            </a:pPr>
            <a:r>
              <a:rPr lang="en-US" sz="2250" dirty="0">
                <a:solidFill>
                  <a:srgbClr val="FFFFFF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Университет формирует устойчивую образовательную среду, </a:t>
            </a:r>
            <a:r>
              <a:rPr lang="en-US" sz="22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объединяющую традиции и современные подходы. В рамках стратегии развития особое внимание уделяется качеству образования, цифровым решениям и международному сотрудничеству. Давно выяснено, что при оценке дизайна и композиции читаемый текст мешает сосредоточиться.</a:t>
            </a:r>
            <a:endParaRPr lang="en-US" sz="2250" dirty="0"/>
          </a:p>
        </p:txBody>
      </p:sp>
      <p:sp>
        <p:nvSpPr>
          <p:cNvPr id="12" name="default_name"/>
          <p:cNvSpPr/>
          <p:nvPr/>
        </p:nvSpPr>
        <p:spPr>
          <a:xfrm>
            <a:off x="994618" y="923851"/>
            <a:ext cx="3057525" cy="5715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4500" b="1" dirty="0">
                <a:solidFill>
                  <a:srgbClr val="0B3F92"/>
                </a:solidFill>
                <a:latin typeface="Lora Bold" pitchFamily="34" charset="0"/>
                <a:ea typeface="Lora Bold" pitchFamily="34" charset="-122"/>
                <a:cs typeface="Lora Bold" pitchFamily="34" charset="-120"/>
              </a:rPr>
              <a:t>Заголовок</a:t>
            </a:r>
            <a:endParaRPr lang="en-US" sz="4500" dirty="0"/>
          </a:p>
        </p:txBody>
      </p:sp>
      <p:sp>
        <p:nvSpPr>
          <p:cNvPr id="13" name="default_name"/>
          <p:cNvSpPr/>
          <p:nvPr/>
        </p:nvSpPr>
        <p:spPr>
          <a:xfrm>
            <a:off x="994618" y="1872853"/>
            <a:ext cx="15756954" cy="4381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ct val="83333"/>
              </a:lnSpc>
              <a:buNone/>
            </a:pPr>
            <a:r>
              <a:rPr lang="en-US" sz="3450" dirty="0">
                <a:solidFill>
                  <a:srgbClr val="0B3F92"/>
                </a:solidFill>
                <a:latin typeface="Lora Medium" pitchFamily="34" charset="0"/>
                <a:ea typeface="Lora Medium" pitchFamily="34" charset="-122"/>
                <a:cs typeface="Lora Medium" pitchFamily="34" charset="-120"/>
              </a:rPr>
              <a:t>Подзаголовок</a:t>
            </a:r>
            <a:endParaRPr lang="en-US" sz="34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8795</TotalTime>
  <Words>2785</Words>
  <Application>Microsoft Macintosh PowerPoint</Application>
  <PresentationFormat>Произвольный</PresentationFormat>
  <Paragraphs>591</Paragraphs>
  <Slides>52</Slides>
  <Notes>46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52</vt:i4>
      </vt:variant>
    </vt:vector>
  </HeadingPairs>
  <TitlesOfParts>
    <vt:vector size="61" baseType="lpstr">
      <vt:lpstr>Arial</vt:lpstr>
      <vt:lpstr>Calibri</vt:lpstr>
      <vt:lpstr>Calibri Light</vt:lpstr>
      <vt:lpstr>Lora</vt:lpstr>
      <vt:lpstr>Lora Bold</vt:lpstr>
      <vt:lpstr>Lora Medium</vt:lpstr>
      <vt:lpstr>Lora Regular</vt:lpstr>
      <vt:lpstr>Lora SemiBold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Ana Valente</cp:lastModifiedBy>
  <cp:revision>5</cp:revision>
  <dcterms:created xsi:type="dcterms:W3CDTF">2026-04-07T11:36:25Z</dcterms:created>
  <dcterms:modified xsi:type="dcterms:W3CDTF">2026-04-14T12:31:12Z</dcterms:modified>
</cp:coreProperties>
</file>