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FAA4-6692-4ED9-94D7-57227AAD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B168B8-57B7-472C-9A0A-BC0DDD29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6274-152E-4B9D-9CB5-4639CE376C7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306207-F8CA-413F-86AE-2835F211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1F01A-D3CE-4FAB-B068-196C3D2F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16F06-8125-4844-B5D6-4E4EB889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100D6-F498-4FC6-BB0A-7646B48B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C29427-97DA-4B22-89C3-A4BC723FE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98BE66-86AF-4E22-8E9C-B1B25D436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6274-152E-4B9D-9CB5-4639CE376C7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40740-B539-4D7F-B989-D5EDA7399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B31FE-3A2D-4C38-9E52-9AD1F69C3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16F06-8125-4844-B5D6-4E4EB889A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20CAF0-40B1-4E6B-A60D-2C56A5FF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4800"/>
              <a:t>Российский государственный гуманитарный университет</a:t>
            </a:r>
            <a:endParaRPr lang="ru-RU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7AD987-6E5C-46ED-BC27-DAE8E28751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4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6FBAA7-D399-4E00-A214-F14793E3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Преподаватели кафедры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96AA80-521C-4F22-87B5-7110EB1F9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7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92B2C3-C9E8-4A76-8287-22EB03F7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FBA8C9-365D-4539-A9C0-7F1CFCEDC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4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C30153-6213-491D-883E-53A9C3D2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Преподаватели кафедры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54894-ED4F-4916-A033-6470002A4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E1815B9-3267-493C-BB8D-71864E9A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BFD446-1BB3-4BC5-B19D-E91C91A1B8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0B38F59-E0AF-4651-BDBC-BB807B5F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Преподаватели кафедры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B3C88-94A1-4548-A3E8-7C8B0B5FF7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3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4511B8-6DA0-4C8E-BA99-F2D2F6CA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CDFCDD-1522-41D7-8D57-50D3DD070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42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34D803-B107-4B57-9EF0-FAE7A07A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Преподаватели кафедры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56D54-F707-487B-9248-B76C223C04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0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1D95D76-368D-4963-B740-7EF474E2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CCD00E-3000-4AE1-AC06-725F85E827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07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CEBD4C-4438-40DC-97EB-019FE96B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Преподаватели кафедры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E3065A-1DB0-44F2-95AE-2A50A34E0D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82628D-B768-44EC-984A-AE627512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4E928B-8DA9-479E-9899-8A6791E318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32535E-72C2-4D04-B932-96040BF60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кафедра медиакоммуникаций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BD674-E5A6-424F-A629-9D73964FF6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6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856A6C9-1FC8-4DAB-8027-52A95714C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/>
              <a:t>Программа направлена на подготовку специалистов в сфере: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DBBBE3-D65E-41D7-9793-F02C49A62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4694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67DEA31-BBAB-4158-B180-9E34BCD0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>
                <a:solidFill>
                  <a:srgbClr val="0722C1"/>
                </a:solidFill>
              </a:rPr>
              <a:t>Кем</a:t>
            </a:r>
            <a:r>
              <a:rPr lang="ru-RU" sz="5400"/>
              <a:t> работать?</a:t>
            </a:r>
            <a:endParaRPr lang="en-US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CC585-2873-44F4-B640-C902DBB81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6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4CA17B-C470-4B34-B45E-585A5F7F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 результате обучения выпускник получит навыки в области: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33A676-220D-4CBF-B4BE-2DEE93EB41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9BCB5F-E614-4AAA-9632-853C3A13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Базы практик: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BF8D75-53A8-413A-9BFF-45688D5EB4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EB5BA1-1384-48A1-920A-E8ECFAF7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/>
              <a:t>Очная форма обучения</a:t>
            </a:r>
            <a:endParaRPr lang="en-US" sz="6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4B7ACA-6DB0-4FA8-9C7F-B5C35E937D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484E5BA-B47F-48EE-AFB4-AFDD0E4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6000"/>
              <a:t>Преподаватели кафедры</a:t>
            </a:r>
            <a:endParaRPr lang="ru-RU" sz="6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904B68-9730-4397-96D7-0CE28D330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6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3408AC0-D261-4CAE-8BE7-4A7E1BA2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1B0895-1CC3-40E6-B583-52A5B12101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6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Широкоэкранный</PresentationFormat>
  <Paragraphs>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Российский государственный гуманитарный университет</vt:lpstr>
      <vt:lpstr>кафедра медиакоммуникаций</vt:lpstr>
      <vt:lpstr>Программа направлена на подготовку специалистов в сфере:</vt:lpstr>
      <vt:lpstr>Кем работать?</vt:lpstr>
      <vt:lpstr>В результате обучения выпускник получит навыки в области:</vt:lpstr>
      <vt:lpstr>Базы практик:</vt:lpstr>
      <vt:lpstr>Очная форма обучения</vt:lpstr>
      <vt:lpstr>Преподаватели кафедры</vt:lpstr>
      <vt:lpstr>Презентация PowerPoint</vt:lpstr>
      <vt:lpstr>Преподаватели кафедры</vt:lpstr>
      <vt:lpstr>Презентация PowerPoint</vt:lpstr>
      <vt:lpstr>Преподаватели кафедры</vt:lpstr>
      <vt:lpstr>Презентация PowerPoint</vt:lpstr>
      <vt:lpstr>Преподаватели кафедры</vt:lpstr>
      <vt:lpstr>Презентация PowerPoint</vt:lpstr>
      <vt:lpstr>Преподаватели кафедры</vt:lpstr>
      <vt:lpstr>Презентация PowerPoint</vt:lpstr>
      <vt:lpstr>Преподаватели кафедры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Российский государственный гуманитарный университет</dc:title>
  <dc:creator>Alina</dc:creator>
  <cp:lastModifiedBy>Alina</cp:lastModifiedBy>
  <cp:revision>1</cp:revision>
  <dcterms:created xsi:type="dcterms:W3CDTF">2024-03-05T14:18:16Z</dcterms:created>
  <dcterms:modified xsi:type="dcterms:W3CDTF">2024-03-05T14:18:16Z</dcterms:modified>
</cp:coreProperties>
</file>