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D3FAB-2C25-4E34-8EB9-0F552E7E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FC4A5F-84C3-4604-91A3-D2C04638C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61B8D-891F-4375-AA3D-1964675F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33FD6-D776-488A-91BC-4BEC2A50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7CDE31-9005-47F2-92A8-414D8DF8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9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1BC83-AD6E-4ADE-8A27-CCCD7192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368118-DEC9-4290-9247-8E488F007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ECF301-2D58-4DCD-B080-D4A11C46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8B089-21C1-49E5-BE15-FFB9FF35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8ECFB-F255-406B-BB78-412F3079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6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26A3A0-0012-426C-BCDB-8CD8CE232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8E09B-2277-4A7C-BF9E-4468DE8AF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528A1-B6B2-4049-9474-C8FC4628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CAC6D-4517-4138-9187-2555A887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BEE80-079D-4542-8987-EC223BA3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C7345-7185-40FA-977D-2441AE6E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C3BDF-1ADE-468C-B68D-0B686A42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70FC3-ED6D-43E3-A2DF-39503061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133FF-553C-4155-BAB6-F3322F7F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13963-3444-4BBA-AED6-649FA83D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5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CC5A-6439-4504-A6B1-7FD6C735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A2579-E1C3-4C4A-8E42-A4DF37150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3441C-7573-427F-914C-74953DB7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1B239-1EE5-49B7-957A-297E152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E8035-FEB3-46D9-97D7-C84A2818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6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8F6CE-E4F3-4CD8-BF66-F5A0E05A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DA63E-8D29-4A86-9097-2B38CEC4F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B47A1-8AEF-4FB5-A173-04BD731B4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02BAB-7096-4B5C-9AB7-EB6F15C8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B5EB3-D1EC-4858-AB89-C3095CC2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DF4F9-96AB-48B5-A911-927B208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9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8FCA-3178-4C97-908F-88793354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1A223-2A00-4426-83D7-C306A878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54285-7914-4DEC-AF0F-8B35C8A21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6F79FA-9450-4DC3-890C-35343E3BC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EBE890-27A2-4CA0-955B-3DFF7345A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24B587-9266-4A61-843F-5B803427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8FA4CC-10FD-4CC0-9EC7-4BC40BFF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1118EE-4453-47FA-9943-01DFCF5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7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550BC-4D7A-4886-AA53-005015EB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A538BB-0CAC-4BB0-B81C-8EF97A56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890F45-A357-42AB-BBE7-5D17E5D6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D62040-BA02-41D9-BFB7-28AAD504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E3BBF1-0826-421F-B75A-F93C8229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1D28E4-0252-423E-9F99-8F7D72E5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B7C92-83C3-4C2E-8B17-CDB51EB0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4C27D-E18D-4C6D-B824-F424E7C1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2C446-052F-46C7-93CD-389813CD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06196B-1B38-446B-BCE9-68674D8EE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A23EC-1681-4C7A-B4F6-C2F0D958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ADAF35-9751-4710-91EF-DF51506D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15757-D3EF-452F-9A5A-984DD6A4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2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8AC2-D43B-46E2-BB64-346B7943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572A81-026A-42E5-8BA8-3F286FDFE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F4C985-D332-4D31-A107-E4AD5A786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CAC1B0-9BB9-4CC3-86B0-1BE8916D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08880B-1690-432E-8835-B27EABF7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19210-A956-4000-9806-92A8200A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3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9101A-9C89-45F9-AC87-3D9A4581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53613-D3B4-4E9D-A479-3F584B498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BC678A-812B-4F2E-8B12-4534594A8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6EF4-47B3-436F-8F2B-62FB8B5BA1F5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95C6C-C2E4-410A-B1A1-2A7192B4D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AD52B-AAA6-4E6D-BF53-99F6958A9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11391-C08E-44F9-8E4F-5574FD836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0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3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78741-C5D3-4317-AA27-36AA85D1B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993681"/>
            <a:ext cx="4057840" cy="2249424"/>
          </a:xfrm>
        </p:spPr>
        <p:txBody>
          <a:bodyPr anchor="t">
            <a:normAutofit/>
          </a:bodyPr>
          <a:lstStyle/>
          <a:p>
            <a:pPr algn="l"/>
            <a:br>
              <a:rPr lang="ru-RU" sz="5400"/>
            </a:br>
            <a:endParaRPr lang="ru-RU" sz="54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2C6649-EDD2-4B6C-8CDB-EADCC4C23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5057100"/>
            <a:ext cx="3405378" cy="1155525"/>
          </a:xfrm>
        </p:spPr>
        <p:txBody>
          <a:bodyPr anchor="b">
            <a:normAutofit/>
          </a:bodyPr>
          <a:lstStyle/>
          <a:p>
            <a:pPr algn="l"/>
            <a:r>
              <a:rPr lang="ru-RU" sz="2000" dirty="0"/>
              <a:t>Бойкова О.С.</a:t>
            </a:r>
          </a:p>
          <a:p>
            <a:pPr algn="l"/>
            <a:r>
              <a:rPr lang="ru-RU" sz="2000" dirty="0"/>
              <a:t>Ст. преподаватель кафедры </a:t>
            </a:r>
            <a:r>
              <a:rPr lang="ru-RU" sz="2000" dirty="0" err="1"/>
              <a:t>ин.яз.ФМОПиЗР</a:t>
            </a:r>
            <a:r>
              <a:rPr lang="ru-RU" sz="20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542081-B13F-4AAF-B867-E3EE0473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289" y="3601309"/>
            <a:ext cx="3358605" cy="2611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8B48E-FF87-44C9-82D0-F6FD9A7C298F}"/>
              </a:ext>
            </a:extLst>
          </p:cNvPr>
          <p:cNvSpPr txBox="1"/>
          <p:nvPr/>
        </p:nvSpPr>
        <p:spPr>
          <a:xfrm>
            <a:off x="5717219" y="-239696"/>
            <a:ext cx="663457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Опыт использования дистанционного обучения в формировании межкультурной компетенции учащихся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92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67843-4683-41AA-8E31-B9BCC07B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67" y="1196502"/>
            <a:ext cx="3704617" cy="1634247"/>
          </a:xfrm>
        </p:spPr>
        <p:txBody>
          <a:bodyPr anchor="t"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Задания с использованием видео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136133A-8101-486E-8FE1-A3AB8A7B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783" y="730527"/>
            <a:ext cx="6983758" cy="48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2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7CA44-D03F-4B49-8BFC-C5C499A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387" y="486382"/>
            <a:ext cx="8474413" cy="5272391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5152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8A5BE8-DDB0-4AB9-B184-72E020F4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83" y="-70465"/>
            <a:ext cx="9031946" cy="69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63184-69FC-4E98-A75B-BF172AC4548F}"/>
              </a:ext>
            </a:extLst>
          </p:cNvPr>
          <p:cNvSpPr txBox="1"/>
          <p:nvPr/>
        </p:nvSpPr>
        <p:spPr>
          <a:xfrm>
            <a:off x="243191" y="389105"/>
            <a:ext cx="50097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французский — официальный язык большого числа международных организаций и один из самых изучаемых как иностранный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800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16A275-EC86-4E71-96E1-7F6D8E84F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828" y="1051669"/>
            <a:ext cx="1441190" cy="17844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2531A5-EE7D-4275-81EB-730173EB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28" y="-74305"/>
            <a:ext cx="8731886" cy="70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9100B-0739-42FE-90D1-DA19E39F3E13}"/>
              </a:ext>
            </a:extLst>
          </p:cNvPr>
          <p:cNvSpPr txBox="1"/>
          <p:nvPr/>
        </p:nvSpPr>
        <p:spPr>
          <a:xfrm>
            <a:off x="313982" y="603116"/>
            <a:ext cx="4559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Умение учитывать накопленные знания об истории, культуре, традициях франкофонов при интерпретации текстов и в ситуациях коммуникации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654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B8285CB-2FF5-4AC9-AAA6-47E8B2564F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08" y="-478"/>
            <a:ext cx="8372491" cy="68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F8D91F-3170-4FC5-963C-200A48F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248477"/>
            <a:ext cx="5168348" cy="2683565"/>
          </a:xfrm>
        </p:spPr>
        <p:txBody>
          <a:bodyPr>
            <a:normAutofit/>
          </a:bodyPr>
          <a:lstStyle/>
          <a:p>
            <a:r>
              <a:rPr lang="ru-RU" dirty="0"/>
              <a:t>Много коммуникативных упражнений</a:t>
            </a:r>
          </a:p>
        </p:txBody>
      </p:sp>
    </p:spTree>
    <p:extLst>
      <p:ext uri="{BB962C8B-B14F-4D97-AF65-F5344CB8AC3E}">
        <p14:creationId xmlns:p14="http://schemas.microsoft.com/office/powerpoint/2010/main" val="344703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711D564-573A-4A2A-BA4B-72765A9BD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72" y="0"/>
            <a:ext cx="9233748" cy="68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5D902C0-2A05-43A0-ACEA-1527CF2C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0"/>
            <a:ext cx="4949686" cy="2346671"/>
          </a:xfrm>
        </p:spPr>
        <p:txBody>
          <a:bodyPr>
            <a:normAutofit/>
          </a:bodyPr>
          <a:lstStyle/>
          <a:p>
            <a:r>
              <a:rPr lang="ru-RU" dirty="0"/>
              <a:t>Многочисленные упражнения на аудирование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66876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13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3B9B4A5-CD0F-4027-A886-E7CA4C76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23" y="1"/>
            <a:ext cx="10896743" cy="6857999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F6FDB33-0FF6-443B-B027-89D873E8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745"/>
            <a:ext cx="2906949" cy="5739218"/>
          </a:xfrm>
        </p:spPr>
        <p:txBody>
          <a:bodyPr>
            <a:normAutofit/>
          </a:bodyPr>
          <a:lstStyle/>
          <a:p>
            <a:r>
              <a:rPr lang="ru-RU" sz="3200" dirty="0"/>
              <a:t>Практическое применение знаний</a:t>
            </a:r>
          </a:p>
        </p:txBody>
      </p:sp>
    </p:spTree>
    <p:extLst>
      <p:ext uri="{BB962C8B-B14F-4D97-AF65-F5344CB8AC3E}">
        <p14:creationId xmlns:p14="http://schemas.microsoft.com/office/powerpoint/2010/main" val="358313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FCB538A-EE7F-431E-A9C1-55625BBB2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13982" b="9090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3FBAD-4690-4D3E-85B6-95F504B7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07" y="277270"/>
            <a:ext cx="3879232" cy="1616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dirty="0"/>
              <a:t>Проблемы внимания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3725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510C9C-641A-4ADF-A71A-BB44FAE15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55" y="272179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dirty="0"/>
              <a:t>Использование смартфонов на занятии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26EE92-030D-4139-A1CD-1658B91D0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3" y="2175867"/>
            <a:ext cx="4976191" cy="32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42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C10A7-485F-4527-8CA9-EE33E172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Объект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C26E63-904B-49D3-84F7-0279C19E7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3642728"/>
            <a:ext cx="4876800" cy="3147040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BE1E6D-BAE8-406E-868F-185BBDF3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00821"/>
            <a:ext cx="5260976" cy="314704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еда, продукт, сыр&#10;&#10;Автоматически созданное описание">
            <a:extLst>
              <a:ext uri="{FF2B5EF4-FFF2-40B4-BE49-F238E27FC236}">
                <a16:creationId xmlns:a16="http://schemas.microsoft.com/office/drawing/2014/main" id="{F72D3F53-BBFB-424B-98AA-8206B1EE4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23469"/>
            <a:ext cx="4858164" cy="34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0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85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Много коммуникативных упражнений</vt:lpstr>
      <vt:lpstr>Многочисленные упражнения на аудирование</vt:lpstr>
      <vt:lpstr>Презентация PowerPoint</vt:lpstr>
      <vt:lpstr>Проблемы внимания</vt:lpstr>
      <vt:lpstr>Презентация PowerPoint</vt:lpstr>
      <vt:lpstr>Презентация PowerPoint</vt:lpstr>
      <vt:lpstr>Задания с использованием видео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365 Pro Plus</dc:creator>
  <cp:lastModifiedBy>365 Pro Plus</cp:lastModifiedBy>
  <cp:revision>28</cp:revision>
  <dcterms:created xsi:type="dcterms:W3CDTF">2021-04-20T08:43:38Z</dcterms:created>
  <dcterms:modified xsi:type="dcterms:W3CDTF">2021-11-16T20:45:22Z</dcterms:modified>
</cp:coreProperties>
</file>