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9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187A9C-1F6E-4321-A11A-C4238962BEFE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CC3097-1482-4CC6-AC58-70B2DC863DB7}">
      <dgm:prSet phldrT="[Text]"/>
      <dgm:spPr/>
      <dgm:t>
        <a:bodyPr/>
        <a:lstStyle/>
        <a:p>
          <a:r>
            <a:rPr lang="en-US" dirty="0" smtClean="0"/>
            <a:t>Remove trade barrier</a:t>
          </a:r>
          <a:endParaRPr lang="en-US" dirty="0"/>
        </a:p>
      </dgm:t>
    </dgm:pt>
    <dgm:pt modelId="{37AD0EAA-EFC2-47B1-8788-841C1A0A2197}" type="parTrans" cxnId="{CD6F1080-7371-424C-A0E2-0C8ABA398B74}">
      <dgm:prSet/>
      <dgm:spPr/>
      <dgm:t>
        <a:bodyPr/>
        <a:lstStyle/>
        <a:p>
          <a:endParaRPr lang="en-US"/>
        </a:p>
      </dgm:t>
    </dgm:pt>
    <dgm:pt modelId="{659FA1B2-FF31-4CD7-BDD2-51452C7F933F}" type="sibTrans" cxnId="{CD6F1080-7371-424C-A0E2-0C8ABA398B74}">
      <dgm:prSet/>
      <dgm:spPr/>
      <dgm:t>
        <a:bodyPr/>
        <a:lstStyle/>
        <a:p>
          <a:endParaRPr lang="en-US"/>
        </a:p>
      </dgm:t>
    </dgm:pt>
    <dgm:pt modelId="{678309C8-824A-4642-9377-FE8A470D419C}">
      <dgm:prSet phldrT="[Text]"/>
      <dgm:spPr/>
      <dgm:t>
        <a:bodyPr/>
        <a:lstStyle/>
        <a:p>
          <a:r>
            <a:rPr lang="en-US" dirty="0" smtClean="0"/>
            <a:t>FTA Indonesia-EAEU</a:t>
          </a:r>
          <a:endParaRPr lang="en-US" dirty="0"/>
        </a:p>
      </dgm:t>
    </dgm:pt>
    <dgm:pt modelId="{80F525F6-5807-4D00-A1E9-274DAC557D1A}" type="parTrans" cxnId="{0642C54F-2B21-4530-AA17-C0614A144DE0}">
      <dgm:prSet/>
      <dgm:spPr/>
      <dgm:t>
        <a:bodyPr/>
        <a:lstStyle/>
        <a:p>
          <a:endParaRPr lang="en-US"/>
        </a:p>
      </dgm:t>
    </dgm:pt>
    <dgm:pt modelId="{C526B63A-42A2-4586-B445-39F66434909B}" type="sibTrans" cxnId="{0642C54F-2B21-4530-AA17-C0614A144DE0}">
      <dgm:prSet/>
      <dgm:spPr/>
      <dgm:t>
        <a:bodyPr/>
        <a:lstStyle/>
        <a:p>
          <a:endParaRPr lang="en-US"/>
        </a:p>
      </dgm:t>
    </dgm:pt>
    <dgm:pt modelId="{98F327AD-CD6D-4AB8-83A6-BCC6D82F0F88}" type="pres">
      <dgm:prSet presAssocID="{77187A9C-1F6E-4321-A11A-C4238962BEF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85E9AA-6E72-4D43-A7D4-B832F161B020}" type="pres">
      <dgm:prSet presAssocID="{F4CC3097-1482-4CC6-AC58-70B2DC863DB7}" presName="arrow" presStyleLbl="node1" presStyleIdx="0" presStyleCnt="2" custScaleX="71833" custScaleY="887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649EEF-3A99-4A3B-ABC0-54A1F1AAFDD0}" type="pres">
      <dgm:prSet presAssocID="{678309C8-824A-4642-9377-FE8A470D419C}" presName="arrow" presStyleLbl="node1" presStyleIdx="1" presStyleCnt="2" custScaleX="71833" custScaleY="887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FC0528-9C56-4745-9E67-4BB94A9C201A}" type="presOf" srcId="{F4CC3097-1482-4CC6-AC58-70B2DC863DB7}" destId="{1B85E9AA-6E72-4D43-A7D4-B832F161B020}" srcOrd="0" destOrd="0" presId="urn:microsoft.com/office/officeart/2005/8/layout/arrow5"/>
    <dgm:cxn modelId="{CD6F1080-7371-424C-A0E2-0C8ABA398B74}" srcId="{77187A9C-1F6E-4321-A11A-C4238962BEFE}" destId="{F4CC3097-1482-4CC6-AC58-70B2DC863DB7}" srcOrd="0" destOrd="0" parTransId="{37AD0EAA-EFC2-47B1-8788-841C1A0A2197}" sibTransId="{659FA1B2-FF31-4CD7-BDD2-51452C7F933F}"/>
    <dgm:cxn modelId="{4B6D1202-78CD-41A5-960B-EAEA48C215FA}" type="presOf" srcId="{77187A9C-1F6E-4321-A11A-C4238962BEFE}" destId="{98F327AD-CD6D-4AB8-83A6-BCC6D82F0F88}" srcOrd="0" destOrd="0" presId="urn:microsoft.com/office/officeart/2005/8/layout/arrow5"/>
    <dgm:cxn modelId="{0642C54F-2B21-4530-AA17-C0614A144DE0}" srcId="{77187A9C-1F6E-4321-A11A-C4238962BEFE}" destId="{678309C8-824A-4642-9377-FE8A470D419C}" srcOrd="1" destOrd="0" parTransId="{80F525F6-5807-4D00-A1E9-274DAC557D1A}" sibTransId="{C526B63A-42A2-4586-B445-39F66434909B}"/>
    <dgm:cxn modelId="{A315E956-1182-4958-BF2E-DC2287FA45C2}" type="presOf" srcId="{678309C8-824A-4642-9377-FE8A470D419C}" destId="{79649EEF-3A99-4A3B-ABC0-54A1F1AAFDD0}" srcOrd="0" destOrd="0" presId="urn:microsoft.com/office/officeart/2005/8/layout/arrow5"/>
    <dgm:cxn modelId="{CC1E9C7C-5C00-4384-86C3-219BD262F455}" type="presParOf" srcId="{98F327AD-CD6D-4AB8-83A6-BCC6D82F0F88}" destId="{1B85E9AA-6E72-4D43-A7D4-B832F161B020}" srcOrd="0" destOrd="0" presId="urn:microsoft.com/office/officeart/2005/8/layout/arrow5"/>
    <dgm:cxn modelId="{E6D9D794-1F25-47EA-B268-368D51D0D5DB}" type="presParOf" srcId="{98F327AD-CD6D-4AB8-83A6-BCC6D82F0F88}" destId="{79649EEF-3A99-4A3B-ABC0-54A1F1AAFDD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5E9AA-6E72-4D43-A7D4-B832F161B020}">
      <dsp:nvSpPr>
        <dsp:cNvPr id="0" name=""/>
        <dsp:cNvSpPr/>
      </dsp:nvSpPr>
      <dsp:spPr>
        <a:xfrm rot="16200000">
          <a:off x="602451" y="242422"/>
          <a:ext cx="3068979" cy="379101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Remove trade barrier</a:t>
          </a:r>
          <a:endParaRPr lang="en-US" sz="3100" kern="1200" dirty="0"/>
        </a:p>
      </dsp:txBody>
      <dsp:txXfrm rot="5400000">
        <a:off x="241436" y="1370683"/>
        <a:ext cx="3253940" cy="1534489"/>
      </dsp:txXfrm>
    </dsp:sp>
    <dsp:sp modelId="{79649EEF-3A99-4A3B-ABC0-54A1F1AAFDD0}">
      <dsp:nvSpPr>
        <dsp:cNvPr id="0" name=""/>
        <dsp:cNvSpPr/>
      </dsp:nvSpPr>
      <dsp:spPr>
        <a:xfrm rot="5400000">
          <a:off x="5113545" y="242422"/>
          <a:ext cx="3068979" cy="379101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FTA Indonesia-EAEU</a:t>
          </a:r>
          <a:endParaRPr lang="en-US" sz="3100" kern="1200" dirty="0"/>
        </a:p>
      </dsp:txBody>
      <dsp:txXfrm rot="-5400000">
        <a:off x="5289601" y="1370683"/>
        <a:ext cx="3253940" cy="1534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E4311AE-754A-48BD-88CC-1CE46E95F3F1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EC8FE57-FC18-42E5-886C-FD4C65CFC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11AE-754A-48BD-88CC-1CE46E95F3F1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FE57-FC18-42E5-886C-FD4C65CFC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11AE-754A-48BD-88CC-1CE46E95F3F1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FE57-FC18-42E5-886C-FD4C65CFC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11AE-754A-48BD-88CC-1CE46E95F3F1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FE57-FC18-42E5-886C-FD4C65CFC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11AE-754A-48BD-88CC-1CE46E95F3F1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FE57-FC18-42E5-886C-FD4C65CFC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11AE-754A-48BD-88CC-1CE46E95F3F1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FE57-FC18-42E5-886C-FD4C65CFC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4311AE-754A-48BD-88CC-1CE46E95F3F1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C8FE57-FC18-42E5-886C-FD4C65CFC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E4311AE-754A-48BD-88CC-1CE46E95F3F1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EC8FE57-FC18-42E5-886C-FD4C65CFC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11AE-754A-48BD-88CC-1CE46E95F3F1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FE57-FC18-42E5-886C-FD4C65CFC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11AE-754A-48BD-88CC-1CE46E95F3F1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FE57-FC18-42E5-886C-FD4C65CFC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11AE-754A-48BD-88CC-1CE46E95F3F1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FE57-FC18-42E5-886C-FD4C65CFC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E4311AE-754A-48BD-88CC-1CE46E95F3F1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EC8FE57-FC18-42E5-886C-FD4C65CFC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700808"/>
            <a:ext cx="8458200" cy="1470025"/>
          </a:xfrm>
        </p:spPr>
        <p:txBody>
          <a:bodyPr>
            <a:noAutofit/>
          </a:bodyPr>
          <a:lstStyle/>
          <a:p>
            <a:r>
              <a:rPr lang="en-US" sz="3200" dirty="0" smtClean="0"/>
              <a:t>Indonesia-Russia economic co-operation during the President </a:t>
            </a:r>
            <a:r>
              <a:rPr lang="en-US" sz="3200" dirty="0" err="1" smtClean="0"/>
              <a:t>Joko</a:t>
            </a:r>
            <a:r>
              <a:rPr lang="en-US" sz="3200" dirty="0" smtClean="0"/>
              <a:t> </a:t>
            </a:r>
            <a:r>
              <a:rPr lang="en-US" sz="3200" dirty="0" err="1" smtClean="0"/>
              <a:t>Widodo</a:t>
            </a:r>
            <a:r>
              <a:rPr lang="en-US" sz="3200" dirty="0" smtClean="0"/>
              <a:t> administration, 2014-2021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Presentation prepared by:</a:t>
            </a:r>
          </a:p>
          <a:p>
            <a:r>
              <a:rPr lang="en-US" sz="2000" dirty="0" smtClean="0"/>
              <a:t>Defi Anita Jahro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3789040"/>
            <a:ext cx="4355976" cy="290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547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420888"/>
            <a:ext cx="4038600" cy="227543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2420888"/>
            <a:ext cx="4038600" cy="2271712"/>
          </a:xfrm>
        </p:spPr>
      </p:pic>
    </p:spTree>
    <p:extLst>
      <p:ext uri="{BB962C8B-B14F-4D97-AF65-F5344CB8AC3E}">
        <p14:creationId xmlns:p14="http://schemas.microsoft.com/office/powerpoint/2010/main" xmlns="" val="30725099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dirty="0"/>
              <a:t>High profile state visit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258499"/>
            <a:ext cx="4970845" cy="351066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8778" y="3357562"/>
            <a:ext cx="5142523" cy="323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246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1066800"/>
          </a:xfrm>
        </p:spPr>
        <p:txBody>
          <a:bodyPr>
            <a:normAutofit/>
          </a:bodyPr>
          <a:lstStyle/>
          <a:p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7781902"/>
              </p:ext>
            </p:extLst>
          </p:nvPr>
        </p:nvGraphicFramePr>
        <p:xfrm>
          <a:off x="179512" y="1988840"/>
          <a:ext cx="8784976" cy="4275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6001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Indonesia-Russia Trade Balance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Average </a:t>
            </a:r>
            <a:r>
              <a:rPr lang="en-US" sz="2400" dirty="0"/>
              <a:t>trade balance in the last 5 years of USD 2.3 </a:t>
            </a:r>
            <a:r>
              <a:rPr lang="en-US" sz="2400" dirty="0" smtClean="0"/>
              <a:t>billion</a:t>
            </a:r>
          </a:p>
          <a:p>
            <a:r>
              <a:rPr lang="en-US" sz="2400" dirty="0"/>
              <a:t>2020 trade balance between Indonesia and Russia recorded a surplus on the Indonesian side of USD 16 million</a:t>
            </a:r>
            <a:endParaRPr lang="en-US" sz="2400" dirty="0" smtClean="0"/>
          </a:p>
          <a:p>
            <a:r>
              <a:rPr lang="en-US" sz="2400" dirty="0" smtClean="0"/>
              <a:t>Russia's </a:t>
            </a:r>
            <a:r>
              <a:rPr lang="en-US" sz="2400" dirty="0"/>
              <a:t>direct investment in 2020 was recorded at USD 4.6 million with 202 </a:t>
            </a:r>
            <a:r>
              <a:rPr lang="en-US" sz="2400" dirty="0" smtClean="0"/>
              <a:t>projects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67816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341</TotalTime>
  <Words>74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Urban</vt:lpstr>
      <vt:lpstr>Indonesia-Russia economic co-operation during the President Joko Widodo administration, 2014-2021</vt:lpstr>
      <vt:lpstr>Слайд 2</vt:lpstr>
      <vt:lpstr>High profile state visit</vt:lpstr>
      <vt:lpstr>Слайд 4</vt:lpstr>
      <vt:lpstr>Indonesia-Russia Trade Balance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Indonesia-Russia economic co-operation during the President Joko Widodo administration, 2014-2021</dc:title>
  <dc:creator>hp</dc:creator>
  <cp:lastModifiedBy>HP</cp:lastModifiedBy>
  <cp:revision>11</cp:revision>
  <dcterms:created xsi:type="dcterms:W3CDTF">2021-11-15T17:37:29Z</dcterms:created>
  <dcterms:modified xsi:type="dcterms:W3CDTF">2021-11-19T13:42:41Z</dcterms:modified>
</cp:coreProperties>
</file>