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sldIdLst>
    <p:sldId id="290" r:id="rId3"/>
    <p:sldId id="304" r:id="rId4"/>
    <p:sldId id="261" r:id="rId5"/>
    <p:sldId id="305" r:id="rId6"/>
    <p:sldId id="298" r:id="rId7"/>
    <p:sldId id="269" r:id="rId8"/>
    <p:sldId id="293" r:id="rId9"/>
    <p:sldId id="274" r:id="rId10"/>
    <p:sldId id="275" r:id="rId11"/>
    <p:sldId id="276" r:id="rId12"/>
    <p:sldId id="277" r:id="rId13"/>
  </p:sldIdLst>
  <p:sldSz cx="12192000" cy="6858000"/>
  <p:notesSz cx="6858000" cy="9144000"/>
  <p:embeddedFontLst>
    <p:embeddedFont>
      <p:font typeface="Bahnschrift SemiBold" panose="020B0502040204020203" pitchFamily="34" charset="0"/>
      <p:bold r:id="rId14"/>
    </p:embeddedFon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Segoe UI" panose="020B0502040204020203" pitchFamily="34" charset="0"/>
      <p:regular r:id="rId19"/>
      <p:bold r:id="rId20"/>
      <p:italic r:id="rId21"/>
      <p:boldItalic r:id="rId22"/>
    </p:embeddedFont>
    <p:embeddedFont>
      <p:font typeface="Segoe UI Black" panose="020B0A02040204020203" pitchFamily="34" charset="0"/>
      <p:bold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ПШ" id="{E471A19B-BB37-47AB-8E5D-91655D4D138F}">
          <p14:sldIdLst>
            <p14:sldId id="290"/>
            <p14:sldId id="304"/>
            <p14:sldId id="261"/>
            <p14:sldId id="305"/>
            <p14:sldId id="298"/>
            <p14:sldId id="269"/>
            <p14:sldId id="293"/>
            <p14:sldId id="274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2" pos="121" userDrawn="1">
          <p15:clr>
            <a:srgbClr val="A4A3A4"/>
          </p15:clr>
        </p15:guide>
        <p15:guide id="3" orient="horz" pos="348" userDrawn="1">
          <p15:clr>
            <a:srgbClr val="F26B43"/>
          </p15:clr>
        </p15:guide>
        <p15:guide id="7" orient="horz" pos="504" userDrawn="1">
          <p15:clr>
            <a:srgbClr val="9FCC3B"/>
          </p15:clr>
        </p15:guide>
        <p15:guide id="8" orient="horz" pos="232" userDrawn="1">
          <p15:clr>
            <a:srgbClr val="F26B43"/>
          </p15:clr>
        </p15:guide>
        <p15:guide id="10" orient="horz" pos="693" userDrawn="1">
          <p15:clr>
            <a:srgbClr val="F26B43"/>
          </p15:clr>
        </p15:guide>
        <p15:guide id="11" orient="horz" pos="4201" userDrawn="1">
          <p15:clr>
            <a:srgbClr val="9FCC3B"/>
          </p15:clr>
        </p15:guide>
        <p15:guide id="18" orient="horz" pos="777" userDrawn="1">
          <p15:clr>
            <a:srgbClr val="9FCC3B"/>
          </p15:clr>
        </p15:guide>
        <p15:guide id="21" pos="7559" userDrawn="1">
          <p15:clr>
            <a:srgbClr val="A4A3A4"/>
          </p15:clr>
        </p15:guide>
        <p15:guide id="22" userDrawn="1">
          <p15:clr>
            <a:srgbClr val="000000"/>
          </p15:clr>
        </p15:guide>
        <p15:guide id="24" pos="370" userDrawn="1">
          <p15:clr>
            <a:srgbClr val="9FCC3B"/>
          </p15:clr>
        </p15:guide>
        <p15:guide id="27" orient="horz" pos="2341" userDrawn="1">
          <p15:clr>
            <a:srgbClr val="9FCC3B"/>
          </p15:clr>
        </p15:guide>
        <p15:guide id="28" orient="horz" pos="3036" userDrawn="1">
          <p15:clr>
            <a:srgbClr val="9FCC3B"/>
          </p15:clr>
        </p15:guide>
        <p15:guide id="29" orient="horz" pos="2908" userDrawn="1">
          <p15:clr>
            <a:srgbClr val="9FCC3B"/>
          </p15:clr>
        </p15:guide>
        <p15:guide id="30" pos="2275" userDrawn="1">
          <p15:clr>
            <a:srgbClr val="9FCC3B"/>
          </p15:clr>
        </p15:guide>
        <p15:guide id="31" orient="horz" pos="1752" userDrawn="1">
          <p15:clr>
            <a:srgbClr val="9FCC3B"/>
          </p15:clr>
        </p15:guide>
        <p15:guide id="33" orient="horz" userDrawn="1">
          <p15:clr>
            <a:srgbClr val="000000"/>
          </p15:clr>
        </p15:guide>
        <p15:guide id="34" orient="horz" pos="3597" userDrawn="1">
          <p15:clr>
            <a:srgbClr val="9FCC3B"/>
          </p15:clr>
        </p15:guide>
        <p15:guide id="35" orient="horz" pos="3697" userDrawn="1">
          <p15:clr>
            <a:srgbClr val="9FCC3B"/>
          </p15:clr>
        </p15:guide>
        <p15:guide id="36" orient="horz" pos="4004" userDrawn="1">
          <p15:clr>
            <a:srgbClr val="9FCC3B"/>
          </p15:clr>
        </p15:guide>
        <p15:guide id="37" orient="horz" pos="3336" userDrawn="1">
          <p15:clr>
            <a:srgbClr val="9FCC3B"/>
          </p15:clr>
        </p15:guide>
        <p15:guide id="38" orient="horz" pos="3395" userDrawn="1">
          <p15:clr>
            <a:srgbClr val="9FCC3B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51A8FF"/>
    <a:srgbClr val="517AFF"/>
    <a:srgbClr val="3A65F2"/>
    <a:srgbClr val="FCD9BC"/>
    <a:srgbClr val="FAC090"/>
    <a:srgbClr val="DDFEAC"/>
    <a:srgbClr val="FCD3B2"/>
    <a:srgbClr val="D2FE92"/>
    <a:srgbClr val="1B6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254B26-8B86-4570-91FA-71AE6FC4F77D}" v="1" dt="2025-09-10T05:01:12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29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701" y="77"/>
      </p:cViewPr>
      <p:guideLst>
        <p:guide pos="121"/>
        <p:guide orient="horz" pos="348"/>
        <p:guide orient="horz" pos="504"/>
        <p:guide orient="horz" pos="232"/>
        <p:guide orient="horz" pos="693"/>
        <p:guide orient="horz" pos="4201"/>
        <p:guide orient="horz" pos="777"/>
        <p:guide pos="7559"/>
        <p:guide/>
        <p:guide pos="370"/>
        <p:guide orient="horz" pos="2341"/>
        <p:guide orient="horz" pos="3036"/>
        <p:guide orient="horz" pos="2908"/>
        <p:guide pos="2275"/>
        <p:guide orient="horz" pos="1752"/>
        <p:guide orient="horz"/>
        <p:guide orient="horz" pos="3597"/>
        <p:guide orient="horz" pos="3697"/>
        <p:guide orient="horz" pos="4004"/>
        <p:guide orient="horz" pos="3336"/>
        <p:guide orient="horz" pos="33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дова Ольга" userId="56c59e09632381ed" providerId="LiveId" clId="{FE6DB99E-9968-4A9A-93A7-A8A026A80DAA}"/>
    <pc:docChg chg="undo custSel addSld delSld modSld modSection">
      <pc:chgData name="Седова Ольга" userId="56c59e09632381ed" providerId="LiveId" clId="{FE6DB99E-9968-4A9A-93A7-A8A026A80DAA}" dt="2025-09-10T06:59:07.372" v="144" actId="1036"/>
      <pc:docMkLst>
        <pc:docMk/>
      </pc:docMkLst>
      <pc:sldChg chg="add">
        <pc:chgData name="Седова Ольга" userId="56c59e09632381ed" providerId="LiveId" clId="{FE6DB99E-9968-4A9A-93A7-A8A026A80DAA}" dt="2025-09-10T05:01:12.604" v="121"/>
        <pc:sldMkLst>
          <pc:docMk/>
          <pc:sldMk cId="2270548158" sldId="261"/>
        </pc:sldMkLst>
      </pc:sldChg>
      <pc:sldChg chg="modSp mod">
        <pc:chgData name="Седова Ольга" userId="56c59e09632381ed" providerId="LiveId" clId="{FE6DB99E-9968-4A9A-93A7-A8A026A80DAA}" dt="2025-09-10T04:55:13.841" v="26" actId="6549"/>
        <pc:sldMkLst>
          <pc:docMk/>
          <pc:sldMk cId="1626059789" sldId="269"/>
        </pc:sldMkLst>
        <pc:spChg chg="mod">
          <ac:chgData name="Седова Ольга" userId="56c59e09632381ed" providerId="LiveId" clId="{FE6DB99E-9968-4A9A-93A7-A8A026A80DAA}" dt="2025-09-10T04:55:13.841" v="26" actId="6549"/>
          <ac:spMkLst>
            <pc:docMk/>
            <pc:sldMk cId="1626059789" sldId="269"/>
            <ac:spMk id="7" creationId="{22B71199-DC52-4EF7-B342-95855654ECA3}"/>
          </ac:spMkLst>
        </pc:spChg>
      </pc:sldChg>
      <pc:sldChg chg="modSp mod">
        <pc:chgData name="Седова Ольга" userId="56c59e09632381ed" providerId="LiveId" clId="{FE6DB99E-9968-4A9A-93A7-A8A026A80DAA}" dt="2025-09-10T06:59:07.372" v="144" actId="1036"/>
        <pc:sldMkLst>
          <pc:docMk/>
          <pc:sldMk cId="1598671168" sldId="274"/>
        </pc:sldMkLst>
        <pc:spChg chg="mod">
          <ac:chgData name="Седова Ольга" userId="56c59e09632381ed" providerId="LiveId" clId="{FE6DB99E-9968-4A9A-93A7-A8A026A80DAA}" dt="2025-09-10T06:59:01.163" v="143" actId="20577"/>
          <ac:spMkLst>
            <pc:docMk/>
            <pc:sldMk cId="1598671168" sldId="274"/>
            <ac:spMk id="24" creationId="{AC717E09-410F-4838-8E52-2F85A7924F3B}"/>
          </ac:spMkLst>
        </pc:spChg>
        <pc:graphicFrameChg chg="mod">
          <ac:chgData name="Седова Ольга" userId="56c59e09632381ed" providerId="LiveId" clId="{FE6DB99E-9968-4A9A-93A7-A8A026A80DAA}" dt="2025-09-10T06:59:07.372" v="144" actId="1036"/>
          <ac:graphicFrameMkLst>
            <pc:docMk/>
            <pc:sldMk cId="1598671168" sldId="274"/>
            <ac:graphicFrameMk id="23" creationId="{94AADAA7-3266-4018-985A-BFEFF370F107}"/>
          </ac:graphicFrameMkLst>
        </pc:graphicFrameChg>
      </pc:sldChg>
      <pc:sldChg chg="modSp mod">
        <pc:chgData name="Седова Ольга" userId="56c59e09632381ed" providerId="LiveId" clId="{FE6DB99E-9968-4A9A-93A7-A8A026A80DAA}" dt="2025-09-10T04:57:58.192" v="120" actId="20577"/>
        <pc:sldMkLst>
          <pc:docMk/>
          <pc:sldMk cId="1030706420" sldId="277"/>
        </pc:sldMkLst>
        <pc:spChg chg="mod">
          <ac:chgData name="Седова Ольга" userId="56c59e09632381ed" providerId="LiveId" clId="{FE6DB99E-9968-4A9A-93A7-A8A026A80DAA}" dt="2025-09-10T04:57:58.192" v="120" actId="20577"/>
          <ac:spMkLst>
            <pc:docMk/>
            <pc:sldMk cId="1030706420" sldId="277"/>
            <ac:spMk id="19" creationId="{3F5D6863-CD39-4C94-87C0-41AD339CD605}"/>
          </ac:spMkLst>
        </pc:spChg>
        <pc:spChg chg="mod">
          <ac:chgData name="Седова Ольга" userId="56c59e09632381ed" providerId="LiveId" clId="{FE6DB99E-9968-4A9A-93A7-A8A026A80DAA}" dt="2025-09-10T04:57:07.233" v="89" actId="20577"/>
          <ac:spMkLst>
            <pc:docMk/>
            <pc:sldMk cId="1030706420" sldId="277"/>
            <ac:spMk id="20" creationId="{392D3776-1005-46CE-8BAD-397E56E92AF0}"/>
          </ac:spMkLst>
        </pc:spChg>
      </pc:sldChg>
      <pc:sldChg chg="del">
        <pc:chgData name="Седова Ольга" userId="56c59e09632381ed" providerId="LiveId" clId="{FE6DB99E-9968-4A9A-93A7-A8A026A80DAA}" dt="2025-09-10T05:01:18.850" v="122" actId="2696"/>
        <pc:sldMkLst>
          <pc:docMk/>
          <pc:sldMk cId="2506931438" sldId="279"/>
        </pc:sldMkLst>
      </pc:sldChg>
      <pc:sldChg chg="delSp modSp mod">
        <pc:chgData name="Седова Ольга" userId="56c59e09632381ed" providerId="LiveId" clId="{FE6DB99E-9968-4A9A-93A7-A8A026A80DAA}" dt="2025-09-10T04:54:23.968" v="2"/>
        <pc:sldMkLst>
          <pc:docMk/>
          <pc:sldMk cId="4185981499" sldId="290"/>
        </pc:sldMkLst>
        <pc:spChg chg="del mod">
          <ac:chgData name="Седова Ольга" userId="56c59e09632381ed" providerId="LiveId" clId="{FE6DB99E-9968-4A9A-93A7-A8A026A80DAA}" dt="2025-09-10T04:54:23.968" v="2"/>
          <ac:spMkLst>
            <pc:docMk/>
            <pc:sldMk cId="4185981499" sldId="290"/>
            <ac:spMk id="3" creationId="{0469542D-BC80-4887-A1A5-005962A3FFB0}"/>
          </ac:spMkLst>
        </pc:spChg>
      </pc:sldChg>
      <pc:sldChg chg="modSp mod">
        <pc:chgData name="Седова Ольга" userId="56c59e09632381ed" providerId="LiveId" clId="{FE6DB99E-9968-4A9A-93A7-A8A026A80DAA}" dt="2025-09-10T04:55:30.617" v="72" actId="6549"/>
        <pc:sldMkLst>
          <pc:docMk/>
          <pc:sldMk cId="1587243563" sldId="293"/>
        </pc:sldMkLst>
        <pc:spChg chg="mod">
          <ac:chgData name="Седова Ольга" userId="56c59e09632381ed" providerId="LiveId" clId="{FE6DB99E-9968-4A9A-93A7-A8A026A80DAA}" dt="2025-09-10T04:55:30.617" v="72" actId="6549"/>
          <ac:spMkLst>
            <pc:docMk/>
            <pc:sldMk cId="1587243563" sldId="293"/>
            <ac:spMk id="19" creationId="{D8DC73C9-3269-47AE-80B2-B8EBECB4EC9E}"/>
          </ac:spMkLst>
        </pc:spChg>
      </pc:sldChg>
      <pc:sldChg chg="del">
        <pc:chgData name="Седова Ольга" userId="56c59e09632381ed" providerId="LiveId" clId="{FE6DB99E-9968-4A9A-93A7-A8A026A80DAA}" dt="2025-09-10T04:55:58.088" v="73" actId="2696"/>
        <pc:sldMkLst>
          <pc:docMk/>
          <pc:sldMk cId="2887431006" sldId="294"/>
        </pc:sldMkLst>
      </pc:sldChg>
      <pc:sldChg chg="del">
        <pc:chgData name="Седова Ольга" userId="56c59e09632381ed" providerId="LiveId" clId="{FE6DB99E-9968-4A9A-93A7-A8A026A80DAA}" dt="2025-09-10T04:56:23.217" v="74" actId="2696"/>
        <pc:sldMkLst>
          <pc:docMk/>
          <pc:sldMk cId="3955881210" sldId="299"/>
        </pc:sldMkLst>
      </pc:sldChg>
      <pc:sldChg chg="modSp mod">
        <pc:chgData name="Седова Ольга" userId="56c59e09632381ed" providerId="LiveId" clId="{FE6DB99E-9968-4A9A-93A7-A8A026A80DAA}" dt="2025-09-10T04:54:54.626" v="25" actId="20577"/>
        <pc:sldMkLst>
          <pc:docMk/>
          <pc:sldMk cId="208316717" sldId="305"/>
        </pc:sldMkLst>
        <pc:spChg chg="mod">
          <ac:chgData name="Седова Ольга" userId="56c59e09632381ed" providerId="LiveId" clId="{FE6DB99E-9968-4A9A-93A7-A8A026A80DAA}" dt="2025-09-10T04:54:54.626" v="25" actId="20577"/>
          <ac:spMkLst>
            <pc:docMk/>
            <pc:sldMk cId="208316717" sldId="305"/>
            <ac:spMk id="8" creationId="{49A4901C-0234-4044-A1DE-DCFD2786286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083431694961364E-2"/>
          <c:y val="1.8725555555555554E-2"/>
          <c:w val="0.76530038910151232"/>
          <c:h val="0.948437503171905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517AFF"/>
            </a:solidFill>
            <a:ln>
              <a:solidFill>
                <a:srgbClr val="517A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17AFF"/>
              </a:solidFill>
              <a:ln>
                <a:solidFill>
                  <a:srgbClr val="517A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E15-4A5A-A153-96A58DBD9E08}"/>
              </c:ext>
            </c:extLst>
          </c:dPt>
          <c:dLbls>
            <c:dLbl>
              <c:idx val="0"/>
              <c:layout>
                <c:manualLayout>
                  <c:x val="-5.4071839080459767E-2"/>
                  <c:y val="3.92288655259199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E4BECB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cs typeface="+mn-cs"/>
                      </a:defRPr>
                    </a:pPr>
                    <a:fld id="{44B5E47A-29D0-49B6-8A0D-17803A4F724B}" type="VALUE">
                      <a:rPr lang="en-US" sz="1400">
                        <a:solidFill>
                          <a:srgbClr val="517AFF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rPr>
                      <a:pPr>
                        <a:defRPr sz="2400">
                          <a:solidFill>
                            <a:srgbClr val="E4BECB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E4BECB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1111111111111"/>
                      <c:h val="0.194391075340426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E15-4A5A-A153-96A58DBD9E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E4BECB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15-4A5A-A153-96A58DBD9E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219667943805874E-2"/>
                  <c:y val="7.845773105183945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rgbClr val="3399FF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917-44B7-9996-300DC697DA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917-44B7-9996-300DC697DA6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51A8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219667943805874E-2"/>
                  <c:y val="-7.845773105184035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rgbClr val="51A8FF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917-44B7-9996-300DC697DA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917-44B7-9996-300DC697DA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5"/>
        <c:axId val="159246056"/>
        <c:axId val="159240568"/>
      </c:barChart>
      <c:catAx>
        <c:axId val="159246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9240568"/>
        <c:crosses val="autoZero"/>
        <c:auto val="1"/>
        <c:lblAlgn val="ctr"/>
        <c:lblOffset val="100"/>
        <c:noMultiLvlLbl val="0"/>
      </c:catAx>
      <c:valAx>
        <c:axId val="15924056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59246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838989953841975E-2"/>
          <c:y val="9.2624179217364933E-2"/>
          <c:w val="0.96116101004615806"/>
          <c:h val="0.68569695421013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A65F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C-4404-98DF-BFD26678E94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17AFF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7C-4404-98DF-BFD26678E94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7C-4404-98DF-BFD26678E94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51A8FF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</c:v>
                </c:pt>
                <c:pt idx="1">
                  <c:v>8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25-4367-BC61-4F140DF57FF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4A0F7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A25-4367-BC61-4F140DF57FF1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89AA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5</c:v>
                </c:pt>
                <c:pt idx="1">
                  <c:v>6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A25-4367-BC61-4F140DF57FF1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B9A69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A25-4367-BC61-4F140DF57FF1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DCF4F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A25-4367-BC61-4F140DF57FF1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74DCBD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A25-4367-BC61-4F140DF57FF1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ADEBEB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Лист1!$K$2:$K$4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A25-4367-BC61-4F140DF57FF1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92D6F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Монографии  </c:v>
                </c:pt>
                <c:pt idx="1">
                  <c:v>Учебники и учебные пособия</c:v>
                </c:pt>
                <c:pt idx="2">
                  <c:v>Статьи в ведущих рецензируемых изданиях </c:v>
                </c:pt>
              </c:strCache>
            </c:strRef>
          </c:cat>
          <c:val>
            <c:numRef>
              <c:f>Лист1!$L$2:$L$4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A25-4367-BC61-4F140DF57F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9242136"/>
        <c:axId val="159242528"/>
      </c:barChart>
      <c:catAx>
        <c:axId val="159242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lnSpc>
                <a:spcPts val="1200"/>
              </a:lnSpc>
              <a:defRPr sz="1400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ru-RU"/>
          </a:p>
        </c:txPr>
        <c:crossAx val="159242528"/>
        <c:crosses val="autoZero"/>
        <c:auto val="1"/>
        <c:lblAlgn val="ctr"/>
        <c:lblOffset val="100"/>
        <c:noMultiLvlLbl val="0"/>
      </c:catAx>
      <c:valAx>
        <c:axId val="15924252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ru-RU"/>
          </a:p>
        </c:txPr>
        <c:crossAx val="159242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73012075859258"/>
          <c:y val="0.9376246477092911"/>
          <c:w val="0.83406516079646498"/>
          <c:h val="6.23753522907088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083431694961364E-2"/>
          <c:y val="1.8725555555555554E-2"/>
          <c:w val="0.94908729307088324"/>
          <c:h val="0.948437503171905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66CC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6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E15-4A5A-A153-96A58DBD9E08}"/>
              </c:ext>
            </c:extLst>
          </c:dPt>
          <c:dPt>
            <c:idx val="1"/>
            <c:invertIfNegative val="0"/>
            <c:bubble3D val="0"/>
            <c:spPr>
              <a:solidFill>
                <a:srgbClr val="66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15-4A5A-A153-96A58DBD9E08}"/>
              </c:ext>
            </c:extLst>
          </c:dPt>
          <c:dPt>
            <c:idx val="2"/>
            <c:invertIfNegative val="0"/>
            <c:bubble3D val="0"/>
            <c:spPr>
              <a:solidFill>
                <a:srgbClr val="66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E15-4A5A-A153-96A58DBD9E08}"/>
              </c:ext>
            </c:extLst>
          </c:dPt>
          <c:dPt>
            <c:idx val="3"/>
            <c:invertIfNegative val="0"/>
            <c:bubble3D val="0"/>
            <c:spPr>
              <a:solidFill>
                <a:srgbClr val="66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15-4A5A-A153-96A58DBD9E08}"/>
              </c:ext>
            </c:extLst>
          </c:dPt>
          <c:dLbls>
            <c:dLbl>
              <c:idx val="0"/>
              <c:layout>
                <c:manualLayout>
                  <c:x val="-1.8024997872334182E-2"/>
                  <c:y val="6.75346588118926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000" b="0" i="0" u="none" strike="noStrike" kern="1200" baseline="0">
                        <a:solidFill>
                          <a:srgbClr val="66CCFF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cs typeface="+mn-cs"/>
                      </a:defRPr>
                    </a:pPr>
                    <a:fld id="{68FBBC43-FE86-47C5-811E-24F3A6769C99}" type="VALUE">
                      <a:rPr lang="en-US" sz="3000" dirty="0">
                        <a:solidFill>
                          <a:srgbClr val="66CCFF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rPr>
                      <a:pPr>
                        <a:defRPr sz="3000">
                          <a:solidFill>
                            <a:srgbClr val="66CCFF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rgbClr val="66CCFF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54295977390985"/>
                      <c:h val="0.238441965604198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E15-4A5A-A153-96A58DBD9E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rgbClr val="E4BECB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15-4A5A-A153-96A58DBD9E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ADEBE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11099665736363E-2"/>
                  <c:y val="1.53520230819910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000" b="0" i="0" u="none" strike="noStrike" kern="1200" baseline="0">
                        <a:solidFill>
                          <a:srgbClr val="3399FF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cs typeface="+mn-cs"/>
                      </a:defRPr>
                    </a:pPr>
                    <a:fld id="{C035F728-652E-434C-A9E0-308354ACC5DB}" type="VALUE">
                      <a:rPr lang="en-US" sz="3000" baseline="0" dirty="0">
                        <a:solidFill>
                          <a:srgbClr val="ADEBEB"/>
                        </a:solidFill>
                      </a:rPr>
                      <a:pPr>
                        <a:defRPr sz="3000">
                          <a:solidFill>
                            <a:srgbClr val="3399FF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rgbClr val="3399FF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151143903089468"/>
                      <c:h val="0.13679127750960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5FA2-46F7-95F2-F788A08C7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A2-46F7-95F2-F788A08C7BD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ysClr val="window" lastClr="FFFF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5624462580961351E-3"/>
                  <c:y val="1.10973295282766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000" b="0" i="0" u="none" strike="noStrike" kern="1200" baseline="0">
                        <a:solidFill>
                          <a:srgbClr val="3A65F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cs typeface="+mn-cs"/>
                      </a:defRPr>
                    </a:pPr>
                    <a:fld id="{3D5696A0-BAEC-4B8B-8AF1-691C65394ACB}" type="VALUE">
                      <a:rPr lang="en-US" sz="3000" baseline="0">
                        <a:solidFill>
                          <a:schemeClr val="bg1"/>
                        </a:solidFill>
                      </a:rPr>
                      <a:pPr>
                        <a:defRPr sz="3000">
                          <a:solidFill>
                            <a:srgbClr val="3A65F2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rgbClr val="3A65F2"/>
                      </a:solidFill>
                      <a:latin typeface="Segoe UI Black" panose="020B0A02040204020203" pitchFamily="34" charset="0"/>
                      <a:ea typeface="Segoe UI Black" panose="020B0A02040204020203" pitchFamily="34" charset="0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89439402632876"/>
                      <c:h val="0.225317463515266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FA2-46F7-95F2-F788A08C7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FA2-46F7-95F2-F788A08C7B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6"/>
        <c:overlap val="17"/>
        <c:axId val="159243312"/>
        <c:axId val="155329232"/>
      </c:barChart>
      <c:catAx>
        <c:axId val="1592433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329232"/>
        <c:crosses val="autoZero"/>
        <c:auto val="1"/>
        <c:lblAlgn val="ctr"/>
        <c:lblOffset val="100"/>
        <c:noMultiLvlLbl val="0"/>
      </c:catAx>
      <c:valAx>
        <c:axId val="155329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924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242659264055495E-2"/>
          <c:y val="2.6095157569758713E-2"/>
          <c:w val="0.92021026368871772"/>
          <c:h val="0.8892192014050329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Международные конференции   </c:v>
                </c:pt>
              </c:strCache>
            </c:strRef>
          </c:tx>
          <c:spPr>
            <a:ln w="57150" cap="rnd">
              <a:solidFill>
                <a:srgbClr val="3A65F2"/>
              </a:solidFill>
              <a:round/>
            </a:ln>
            <a:effectLst/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Лист1!$B$2:$L$2</c:f>
              <c:numCache>
                <c:formatCode>General</c:formatCode>
                <c:ptCount val="11"/>
                <c:pt idx="0">
                  <c:v>5</c:v>
                </c:pt>
                <c:pt idx="1">
                  <c:v>7</c:v>
                </c:pt>
                <c:pt idx="2">
                  <c:v>12</c:v>
                </c:pt>
                <c:pt idx="3">
                  <c:v>7</c:v>
                </c:pt>
                <c:pt idx="4">
                  <c:v>6</c:v>
                </c:pt>
                <c:pt idx="5">
                  <c:v>9</c:v>
                </c:pt>
                <c:pt idx="6">
                  <c:v>11</c:v>
                </c:pt>
                <c:pt idx="7">
                  <c:v>11</c:v>
                </c:pt>
                <c:pt idx="8">
                  <c:v>10</c:v>
                </c:pt>
                <c:pt idx="9">
                  <c:v>12</c:v>
                </c:pt>
                <c:pt idx="10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C9-4E4F-9A63-0102AE48C7B4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Всероссийские конференции    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Лист1!$B$1:$L$1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Лист1!$B$3:$L$3</c:f>
              <c:numCache>
                <c:formatCode>General</c:formatCode>
                <c:ptCount val="11"/>
                <c:pt idx="0">
                  <c:v>7</c:v>
                </c:pt>
                <c:pt idx="1">
                  <c:v>8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11</c:v>
                </c:pt>
                <c:pt idx="9">
                  <c:v>14</c:v>
                </c:pt>
                <c:pt idx="10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C9-4E4F-9A63-0102AE48C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328840"/>
        <c:axId val="155893216"/>
      </c:lineChart>
      <c:catAx>
        <c:axId val="15532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893216"/>
        <c:crosses val="autoZero"/>
        <c:auto val="1"/>
        <c:lblAlgn val="ctr"/>
        <c:lblOffset val="100"/>
        <c:noMultiLvlLbl val="0"/>
      </c:catAx>
      <c:valAx>
        <c:axId val="15589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328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924399369817983E-2"/>
          <c:y val="0.52301114007196237"/>
          <c:w val="0.96826592601210626"/>
          <c:h val="0.315899734803513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студенческих публикаций в год</c:v>
                </c:pt>
              </c:strCache>
            </c:strRef>
          </c:tx>
          <c:spPr>
            <a:solidFill>
              <a:srgbClr val="3A65F2"/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6.89357941783437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C5F-418A-89EE-10287944DD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Segoe UI Black" panose="020B0A02040204020203" pitchFamily="34" charset="0"/>
                    <a:ea typeface="Segoe UI Black" panose="020B0A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</c:v>
                </c:pt>
                <c:pt idx="1">
                  <c:v>13</c:v>
                </c:pt>
                <c:pt idx="2">
                  <c:v>9</c:v>
                </c:pt>
                <c:pt idx="3">
                  <c:v>14</c:v>
                </c:pt>
                <c:pt idx="4">
                  <c:v>25</c:v>
                </c:pt>
                <c:pt idx="5">
                  <c:v>24</c:v>
                </c:pt>
                <c:pt idx="6">
                  <c:v>39</c:v>
                </c:pt>
                <c:pt idx="7">
                  <c:v>23</c:v>
                </c:pt>
                <c:pt idx="8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C-4404-98DF-BFD26678E9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overlap val="18"/>
        <c:axId val="311926424"/>
        <c:axId val="311922504"/>
      </c:barChart>
      <c:catAx>
        <c:axId val="311926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1922504"/>
        <c:crosses val="autoZero"/>
        <c:auto val="1"/>
        <c:lblAlgn val="ctr"/>
        <c:lblOffset val="100"/>
        <c:noMultiLvlLbl val="0"/>
      </c:catAx>
      <c:valAx>
        <c:axId val="311922504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11926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5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7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04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97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370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94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23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550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15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37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000000"/>
          </p15:clr>
        </p15:guide>
        <p15:guide id="2" pos="7680" userDrawn="1">
          <p15:clr>
            <a:srgbClr val="000000"/>
          </p15:clr>
        </p15:guide>
        <p15:guide id="3" orient="horz" pos="4320" userDrawn="1">
          <p15:clr>
            <a:srgbClr val="000000"/>
          </p15:clr>
        </p15:guide>
        <p15:guide id="4" orient="horz" userDrawn="1">
          <p15:clr>
            <a:srgbClr val="00000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5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71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30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14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33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51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59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12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0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7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9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BA84E-F3A0-454C-905A-3E5AA66246D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50551-F549-4EB1-B9C6-24380ACFB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7.jpeg"/><Relationship Id="rId7" Type="http://schemas.openxmlformats.org/officeDocument/2006/relationships/image" Target="../media/image70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jpeg"/><Relationship Id="rId3" Type="http://schemas.microsoft.com/office/2007/relationships/hdphoto" Target="../media/hdphoto3.wdp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jpeg"/><Relationship Id="rId33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jpeg"/><Relationship Id="rId32" Type="http://schemas.openxmlformats.org/officeDocument/2006/relationships/image" Target="../media/image36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23" Type="http://schemas.openxmlformats.org/officeDocument/2006/relationships/image" Target="../media/image27.jpe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8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4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image" Target="../media/image43.jpeg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-8000" contrast="-40000"/>
                    </a14:imgEffect>
                  </a14:imgLayer>
                </a14:imgProps>
              </a:ext>
            </a:extLst>
          </a:blip>
          <a:srcRect b="14975"/>
          <a:stretch/>
        </p:blipFill>
        <p:spPr>
          <a:xfrm>
            <a:off x="0" y="-23151"/>
            <a:ext cx="12218976" cy="688115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673BA-7B6B-4B67-B2D8-10A892137DB3}"/>
              </a:ext>
            </a:extLst>
          </p:cNvPr>
          <p:cNvSpPr txBox="1">
            <a:spLocks/>
          </p:cNvSpPr>
          <p:nvPr/>
        </p:nvSpPr>
        <p:spPr>
          <a:xfrm>
            <a:off x="334963" y="1766454"/>
            <a:ext cx="11522075" cy="352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ts val="4700"/>
              </a:lnSpc>
            </a:pPr>
            <a:r>
              <a:rPr kumimoji="0" lang="ru-RU" sz="5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Научно-педагогическая школа</a:t>
            </a:r>
            <a:br>
              <a:rPr kumimoji="0" lang="ru-RU" sz="5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kumimoji="0" lang="ru-RU" sz="5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 «Управление персоналом: теория, история, практика»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1D7D6B-A340-4532-B0DD-51AFAC24F30C}"/>
              </a:ext>
            </a:extLst>
          </p:cNvPr>
          <p:cNvSpPr txBox="1"/>
          <p:nvPr/>
        </p:nvSpPr>
        <p:spPr>
          <a:xfrm>
            <a:off x="0" y="488487"/>
            <a:ext cx="6096000" cy="489878"/>
          </a:xfrm>
          <a:prstGeom prst="rect">
            <a:avLst/>
          </a:prstGeom>
          <a:noFill/>
        </p:spPr>
        <p:txBody>
          <a:bodyPr wrap="square" rIns="720000" rtlCol="0" anchor="ctr">
            <a:spAutoFit/>
          </a:bodyPr>
          <a:lstStyle/>
          <a:p>
            <a:pPr algn="r">
              <a:lnSpc>
                <a:spcPts val="3100"/>
              </a:lnSpc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Personae –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clavis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ad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successum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18995-4DBC-4C96-93C4-75096BF59C71}"/>
              </a:ext>
            </a:extLst>
          </p:cNvPr>
          <p:cNvSpPr txBox="1"/>
          <p:nvPr/>
        </p:nvSpPr>
        <p:spPr>
          <a:xfrm>
            <a:off x="6096000" y="488487"/>
            <a:ext cx="6122976" cy="489878"/>
          </a:xfrm>
          <a:prstGeom prst="rect">
            <a:avLst/>
          </a:prstGeom>
          <a:noFill/>
        </p:spPr>
        <p:txBody>
          <a:bodyPr wrap="square" lIns="720000" rtlCol="0" anchor="ctr">
            <a:spAutoFit/>
          </a:bodyPr>
          <a:lstStyle/>
          <a:p>
            <a:pPr>
              <a:lnSpc>
                <a:spcPts val="31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Персонал – ключ к успеху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DAB51C4-A4B4-4944-B5B0-3C61B36B4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992" y="265426"/>
            <a:ext cx="934992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81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AFBD33FB-20F3-4A23-9D55-2F691495D6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6" t="7027" r="784" b="16875"/>
          <a:stretch/>
        </p:blipFill>
        <p:spPr bwMode="auto">
          <a:xfrm>
            <a:off x="327343" y="-234725"/>
            <a:ext cx="27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5702F23C-CCDD-4E92-AADD-4F3590C152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8" t="5262" r="6385" b="3761"/>
          <a:stretch/>
        </p:blipFill>
        <p:spPr bwMode="auto">
          <a:xfrm>
            <a:off x="327343" y="3365275"/>
            <a:ext cx="27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67DA3ED8-6D53-4496-B71F-B09A291D1F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343" y="1565275"/>
            <a:ext cx="27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F1240A-38E2-4502-825D-A25EA4D587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" r="56"/>
          <a:stretch/>
        </p:blipFill>
        <p:spPr>
          <a:xfrm>
            <a:off x="327343" y="5165275"/>
            <a:ext cx="2700000" cy="180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9A9B4B-F83F-43AE-8ABA-F253844165B3}"/>
              </a:ext>
            </a:extLst>
          </p:cNvPr>
          <p:cNvSpPr txBox="1"/>
          <p:nvPr/>
        </p:nvSpPr>
        <p:spPr>
          <a:xfrm>
            <a:off x="3194702" y="717394"/>
            <a:ext cx="742473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3500" b="1" dirty="0"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СТУДЕНЧЕСКАЯ НАУЧНАЯ АКТИВНОСТЬ</a:t>
            </a:r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7569625A-51DE-4B9F-9CFC-05F68EB46C4B}"/>
              </a:ext>
            </a:extLst>
          </p:cNvPr>
          <p:cNvSpPr txBox="1">
            <a:spLocks/>
          </p:cNvSpPr>
          <p:nvPr/>
        </p:nvSpPr>
        <p:spPr>
          <a:xfrm>
            <a:off x="3199606" y="1713942"/>
            <a:ext cx="5172234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1" indent="-228600" algn="l" defTabSz="914400" rtl="0" eaLnBrk="1" fontAlgn="auto" latinLnBrk="0" hangingPunct="1">
              <a:lnSpc>
                <a:spcPts val="1600"/>
              </a:lnSpc>
              <a:spcBef>
                <a:spcPts val="1000"/>
              </a:spcBef>
              <a:spcAft>
                <a:spcPts val="0"/>
              </a:spcAft>
              <a:buClr>
                <a:srgbClr val="3A65F2"/>
              </a:buClr>
              <a:buSzPct val="145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СНО «Современные проблемы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управления человеческими ресурсами»</a:t>
            </a:r>
          </a:p>
          <a:p>
            <a:pPr>
              <a:lnSpc>
                <a:spcPts val="1600"/>
              </a:lnSpc>
              <a:buClr>
                <a:srgbClr val="3A65F2"/>
              </a:buClr>
              <a:buSzPct val="145000"/>
            </a:pPr>
            <a:r>
              <a:rPr lang="ru-RU" sz="180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Научные конференции </a:t>
            </a:r>
          </a:p>
          <a:p>
            <a:pPr>
              <a:lnSpc>
                <a:spcPts val="1600"/>
              </a:lnSpc>
              <a:buClr>
                <a:srgbClr val="3A65F2"/>
              </a:buClr>
              <a:buSzPct val="145000"/>
            </a:pPr>
            <a:r>
              <a:rPr lang="ru-RU" sz="180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Научные конкурсы</a:t>
            </a:r>
          </a:p>
          <a:p>
            <a:pPr marL="228600" marR="0" lvl="0" indent="-228600" algn="l" defTabSz="914400" rtl="0" eaLnBrk="1" fontAlgn="auto" latinLnBrk="0" hangingPunct="1">
              <a:lnSpc>
                <a:spcPts val="1600"/>
              </a:lnSpc>
              <a:spcBef>
                <a:spcPts val="1000"/>
              </a:spcBef>
              <a:spcAft>
                <a:spcPts val="0"/>
              </a:spcAft>
              <a:buClr>
                <a:srgbClr val="3A65F2"/>
              </a:buClr>
              <a:buSzPct val="145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Круглые столы</a:t>
            </a:r>
          </a:p>
          <a:p>
            <a:pPr lvl="0">
              <a:lnSpc>
                <a:spcPts val="1600"/>
              </a:lnSpc>
              <a:buClr>
                <a:srgbClr val="3A65F2"/>
              </a:buClr>
              <a:buSzPct val="145000"/>
            </a:pPr>
            <a:r>
              <a:rPr lang="ru-RU" sz="180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Мастер-классы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1600"/>
              </a:lnSpc>
              <a:spcBef>
                <a:spcPts val="1000"/>
              </a:spcBef>
              <a:spcAft>
                <a:spcPts val="0"/>
              </a:spcAft>
              <a:buClr>
                <a:srgbClr val="3A65F2"/>
              </a:buClr>
              <a:buSzPct val="145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Олимпиады по управлению персоналом:</a:t>
            </a:r>
          </a:p>
          <a:p>
            <a:pPr marL="552450" marR="0" lvl="1" indent="-2857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>
                <a:srgbClr val="3A65F2"/>
              </a:buClr>
              <a:buSzPct val="65000"/>
              <a:buFont typeface="Segoe UI" panose="020B0502040204020203" pitchFamily="34" charset="0"/>
              <a:buChar char="○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A65F2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Ежегодная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srgbClr val="3A65F2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межвузовская Олимпиада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3A65F2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52450" marR="0" lvl="1" indent="-2857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>
                <a:srgbClr val="3A65F2"/>
              </a:buClr>
              <a:buSzPct val="65000"/>
              <a:buFont typeface="Segoe UI" panose="020B0502040204020203" pitchFamily="34" charset="0"/>
              <a:buChar char="○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Олимпиада РГГУ по управлению персоналом</a:t>
            </a:r>
          </a:p>
          <a:p>
            <a:pPr marL="552450" marR="0" lvl="1" indent="-2857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>
                <a:srgbClr val="3A65F2"/>
              </a:buClr>
              <a:buSzPct val="65000"/>
              <a:buFont typeface="Segoe UI" panose="020B0502040204020203" pitchFamily="34" charset="0"/>
              <a:buChar char="○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Всероссийская студенческая олимпиада по экономике труда и управлению персоналом (Новосибирск)</a:t>
            </a:r>
          </a:p>
          <a:p>
            <a:pPr marL="552450" marR="0" lvl="1" indent="-2857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>
                <a:srgbClr val="3A65F2"/>
              </a:buClr>
              <a:buSzPct val="65000"/>
              <a:buFont typeface="Segoe UI" panose="020B0502040204020203" pitchFamily="34" charset="0"/>
              <a:buChar char="○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Межвузовская студенческая олимпиада в рамках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Кибановского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форума (ГУУ)</a:t>
            </a:r>
          </a:p>
          <a:p>
            <a:pPr marL="552450" marR="0" lvl="1" indent="-28575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>
                <a:srgbClr val="3A65F2"/>
              </a:buClr>
              <a:buSzPct val="65000"/>
              <a:buFont typeface="Segoe UI" panose="020B0502040204020203" pitchFamily="34" charset="0"/>
              <a:buChar char="○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Студенческая олимпиада «Управление персоналом: прошлое, настоящее, будущее» (Финансовый университет)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0" name="Объект 11">
            <a:extLst>
              <a:ext uri="{FF2B5EF4-FFF2-40B4-BE49-F238E27FC236}">
                <a16:creationId xmlns:a16="http://schemas.microsoft.com/office/drawing/2014/main" id="{5F8B647A-8F6F-4A44-B3ED-1E714A7A8D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9126154"/>
              </p:ext>
            </p:extLst>
          </p:nvPr>
        </p:nvGraphicFramePr>
        <p:xfrm>
          <a:off x="8366125" y="-25716"/>
          <a:ext cx="3449955" cy="4433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BB3A7DE-EC60-4F3D-BA15-2D85275CE810}"/>
              </a:ext>
            </a:extLst>
          </p:cNvPr>
          <p:cNvSpPr txBox="1"/>
          <p:nvPr/>
        </p:nvSpPr>
        <p:spPr>
          <a:xfrm>
            <a:off x="8327050" y="1639781"/>
            <a:ext cx="4243782" cy="63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5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Число студенческих научных публикаций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127CE-8759-4E44-BF31-8790C5A1EA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785" r="3785" b="41585"/>
          <a:stretch/>
        </p:blipFill>
        <p:spPr>
          <a:xfrm>
            <a:off x="8435975" y="4072235"/>
            <a:ext cx="3301681" cy="28930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ED1987-2DBC-4A7E-A56F-774E28E48D67}"/>
              </a:ext>
            </a:extLst>
          </p:cNvPr>
          <p:cNvSpPr txBox="1"/>
          <p:nvPr/>
        </p:nvSpPr>
        <p:spPr>
          <a:xfrm>
            <a:off x="2560095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</p:spTree>
    <p:extLst>
      <p:ext uri="{BB962C8B-B14F-4D97-AF65-F5344CB8AC3E}">
        <p14:creationId xmlns:p14="http://schemas.microsoft.com/office/powerpoint/2010/main" val="44882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1DA37575-8759-47B1-9406-62923E6612B4}"/>
              </a:ext>
            </a:extLst>
          </p:cNvPr>
          <p:cNvSpPr/>
          <p:nvPr/>
        </p:nvSpPr>
        <p:spPr>
          <a:xfrm>
            <a:off x="-177800" y="902825"/>
            <a:ext cx="6030277" cy="5537663"/>
          </a:xfrm>
          <a:prstGeom prst="rect">
            <a:avLst/>
          </a:prstGeom>
          <a:solidFill>
            <a:srgbClr val="3A6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5D6863-CD39-4C94-87C0-41AD339CD605}"/>
              </a:ext>
            </a:extLst>
          </p:cNvPr>
          <p:cNvSpPr/>
          <p:nvPr/>
        </p:nvSpPr>
        <p:spPr>
          <a:xfrm>
            <a:off x="334149" y="5023610"/>
            <a:ext cx="5421354" cy="120032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Алиева Т.М. </a:t>
            </a:r>
          </a:p>
          <a:p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Ильина И.Ю. Ильин </a:t>
            </a:r>
            <a:r>
              <a:rPr lang="ru-RU" sz="2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2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Б. </a:t>
            </a:r>
            <a:endParaRPr lang="ru-RU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D7409B-654E-4BF7-9F4C-84EA84869686}"/>
              </a:ext>
            </a:extLst>
          </p:cNvPr>
          <p:cNvSpPr txBox="1"/>
          <p:nvPr/>
        </p:nvSpPr>
        <p:spPr>
          <a:xfrm>
            <a:off x="344309" y="1256813"/>
            <a:ext cx="4950698" cy="138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4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Члены диссертационных советов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04148E-19D0-4D09-B2B6-AA000822EB5A}"/>
              </a:ext>
            </a:extLst>
          </p:cNvPr>
          <p:cNvSpPr txBox="1"/>
          <p:nvPr/>
        </p:nvSpPr>
        <p:spPr>
          <a:xfrm>
            <a:off x="334149" y="3776092"/>
            <a:ext cx="4950698" cy="138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40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Члены редакционных коллегий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92D3776-1005-46CE-8BAD-397E56E92AF0}"/>
              </a:ext>
            </a:extLst>
          </p:cNvPr>
          <p:cNvSpPr/>
          <p:nvPr/>
        </p:nvSpPr>
        <p:spPr>
          <a:xfrm>
            <a:off x="354469" y="2512352"/>
            <a:ext cx="5060992" cy="83099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Ильин А.Б. </a:t>
            </a:r>
            <a:b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Ильина И.Ю.</a:t>
            </a:r>
          </a:p>
        </p:txBody>
      </p:sp>
      <p:pic>
        <p:nvPicPr>
          <p:cNvPr id="21" name="Picture 2" descr="https://economics.rsuh.ru/public/journals/1/homeHeaderTitleImage_ru_RU.png">
            <a:extLst>
              <a:ext uri="{FF2B5EF4-FFF2-40B4-BE49-F238E27FC236}">
                <a16:creationId xmlns:a16="http://schemas.microsoft.com/office/drawing/2014/main" id="{B5E787AD-89F6-4730-9849-66E34C02CA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" r="5285"/>
          <a:stretch/>
        </p:blipFill>
        <p:spPr bwMode="auto">
          <a:xfrm>
            <a:off x="6270074" y="3920488"/>
            <a:ext cx="168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scimanagement.elpub.ru/public/journals/1/homeHeaderTitleImage_ru_RU.jpg">
            <a:extLst>
              <a:ext uri="{FF2B5EF4-FFF2-40B4-BE49-F238E27FC236}">
                <a16:creationId xmlns:a16="http://schemas.microsoft.com/office/drawing/2014/main" id="{C7CA9592-2A3B-4A30-A922-7EBD43B8A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" r="417"/>
          <a:stretch/>
        </p:blipFill>
        <p:spPr bwMode="auto">
          <a:xfrm>
            <a:off x="8162115" y="3920488"/>
            <a:ext cx="168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Экономика образования">
            <a:extLst>
              <a:ext uri="{FF2B5EF4-FFF2-40B4-BE49-F238E27FC236}">
                <a16:creationId xmlns:a16="http://schemas.microsoft.com/office/drawing/2014/main" id="{7E0FED8F-210D-45B0-947E-2572CF53B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" r="5546"/>
          <a:stretch/>
        </p:blipFill>
        <p:spPr bwMode="auto">
          <a:xfrm>
            <a:off x="10054156" y="3920488"/>
            <a:ext cx="168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0E8BF9-F076-4D07-926A-802E26082573}"/>
              </a:ext>
            </a:extLst>
          </p:cNvPr>
          <p:cNvSpPr txBox="1"/>
          <p:nvPr/>
        </p:nvSpPr>
        <p:spPr>
          <a:xfrm>
            <a:off x="6169594" y="1166214"/>
            <a:ext cx="4950698" cy="525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4000" b="1" dirty="0">
                <a:solidFill>
                  <a:srgbClr val="3A65F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Гранты</a:t>
            </a:r>
          </a:p>
        </p:txBody>
      </p:sp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627A0661-FBFB-4984-9FA0-8E00805B1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859295"/>
              </p:ext>
            </p:extLst>
          </p:nvPr>
        </p:nvGraphicFramePr>
        <p:xfrm>
          <a:off x="6270074" y="1040572"/>
          <a:ext cx="5464081" cy="2401752"/>
        </p:xfrm>
        <a:graphic>
          <a:graphicData uri="http://schemas.openxmlformats.org/drawingml/2006/table">
            <a:tbl>
              <a:tblPr firstRow="1" firstCol="1" bandRow="1"/>
              <a:tblGrid>
                <a:gridCol w="2088845">
                  <a:extLst>
                    <a:ext uri="{9D8B030D-6E8A-4147-A177-3AD203B41FA5}">
                      <a16:colId xmlns:a16="http://schemas.microsoft.com/office/drawing/2014/main" val="3480900909"/>
                    </a:ext>
                  </a:extLst>
                </a:gridCol>
                <a:gridCol w="843809">
                  <a:extLst>
                    <a:ext uri="{9D8B030D-6E8A-4147-A177-3AD203B41FA5}">
                      <a16:colId xmlns:a16="http://schemas.microsoft.com/office/drawing/2014/main" val="3985533568"/>
                    </a:ext>
                  </a:extLst>
                </a:gridCol>
                <a:gridCol w="843809">
                  <a:extLst>
                    <a:ext uri="{9D8B030D-6E8A-4147-A177-3AD203B41FA5}">
                      <a16:colId xmlns:a16="http://schemas.microsoft.com/office/drawing/2014/main" val="1709823421"/>
                    </a:ext>
                  </a:extLst>
                </a:gridCol>
                <a:gridCol w="843809">
                  <a:extLst>
                    <a:ext uri="{9D8B030D-6E8A-4147-A177-3AD203B41FA5}">
                      <a16:colId xmlns:a16="http://schemas.microsoft.com/office/drawing/2014/main" val="1201490019"/>
                    </a:ext>
                  </a:extLst>
                </a:gridCol>
                <a:gridCol w="843809">
                  <a:extLst>
                    <a:ext uri="{9D8B030D-6E8A-4147-A177-3AD203B41FA5}">
                      <a16:colId xmlns:a16="http://schemas.microsoft.com/office/drawing/2014/main" val="2556178055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2021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2022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780079"/>
                  </a:ext>
                </a:extLst>
              </a:tr>
              <a:tr h="51657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6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6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6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65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A6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304053"/>
                  </a:ext>
                </a:extLst>
              </a:tr>
              <a:tr h="582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Внешние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  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7176454"/>
                  </a:ext>
                </a:extLst>
              </a:tr>
              <a:tr h="582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Внутренние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520748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77287F6-22B6-4D80-AF10-67A0AC16F680}"/>
              </a:ext>
            </a:extLst>
          </p:cNvPr>
          <p:cNvSpPr txBox="1"/>
          <p:nvPr/>
        </p:nvSpPr>
        <p:spPr>
          <a:xfrm>
            <a:off x="-283758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</p:spTree>
    <p:extLst>
      <p:ext uri="{BB962C8B-B14F-4D97-AF65-F5344CB8AC3E}">
        <p14:creationId xmlns:p14="http://schemas.microsoft.com/office/powerpoint/2010/main" val="1030706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5E17647-DE1F-4EA8-91EB-839AF34583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-8000" contrast="-40000"/>
                    </a14:imgEffect>
                  </a14:imgLayer>
                </a14:imgProps>
              </a:ext>
            </a:extLst>
          </a:blip>
          <a:srcRect b="14975"/>
          <a:stretch/>
        </p:blipFill>
        <p:spPr>
          <a:xfrm>
            <a:off x="0" y="-23151"/>
            <a:ext cx="12218976" cy="6881151"/>
          </a:xfrm>
          <a:prstGeom prst="rect">
            <a:avLst/>
          </a:prstGeom>
        </p:spPr>
      </p:pic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7C6852BB-DDDC-47FC-B415-2974B323CBBA}"/>
              </a:ext>
            </a:extLst>
          </p:cNvPr>
          <p:cNvSpPr/>
          <p:nvPr/>
        </p:nvSpPr>
        <p:spPr>
          <a:xfrm>
            <a:off x="-3178372" y="1038983"/>
            <a:ext cx="19210723" cy="6388464"/>
          </a:xfrm>
          <a:custGeom>
            <a:avLst/>
            <a:gdLst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61565 w 16806587"/>
              <a:gd name="connsiteY3" fmla="*/ 3681895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2374750 w 16806587"/>
              <a:gd name="connsiteY18" fmla="*/ 3404103 h 7337423"/>
              <a:gd name="connsiteX19" fmla="*/ 10187135 w 16806587"/>
              <a:gd name="connsiteY19" fmla="*/ 3519850 h 7337423"/>
              <a:gd name="connsiteX20" fmla="*/ 9793595 w 16806587"/>
              <a:gd name="connsiteY20" fmla="*/ 5556994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2374750 w 16806587"/>
              <a:gd name="connsiteY18" fmla="*/ 3404103 h 7337423"/>
              <a:gd name="connsiteX19" fmla="*/ 10187135 w 16806587"/>
              <a:gd name="connsiteY19" fmla="*/ 3519850 h 7337423"/>
              <a:gd name="connsiteX20" fmla="*/ 9793595 w 16806587"/>
              <a:gd name="connsiteY20" fmla="*/ 5556994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2374750 w 16806587"/>
              <a:gd name="connsiteY18" fmla="*/ 3404103 h 7337423"/>
              <a:gd name="connsiteX19" fmla="*/ 10187135 w 16806587"/>
              <a:gd name="connsiteY19" fmla="*/ 3519850 h 7337423"/>
              <a:gd name="connsiteX20" fmla="*/ 9793595 w 16806587"/>
              <a:gd name="connsiteY20" fmla="*/ 5556994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2374750 w 16806587"/>
              <a:gd name="connsiteY18" fmla="*/ 3404103 h 7337423"/>
              <a:gd name="connsiteX19" fmla="*/ 9763186 w 16806587"/>
              <a:gd name="connsiteY19" fmla="*/ 3852359 h 7337423"/>
              <a:gd name="connsiteX20" fmla="*/ 9793595 w 16806587"/>
              <a:gd name="connsiteY20" fmla="*/ 5556994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2374750 w 16806587"/>
              <a:gd name="connsiteY18" fmla="*/ 3404103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69636 w 16806587"/>
              <a:gd name="connsiteY16" fmla="*/ 2443404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32308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892927 w 16806587"/>
              <a:gd name="connsiteY6" fmla="*/ 2883242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763186 w 16806587"/>
              <a:gd name="connsiteY19" fmla="*/ 3852359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696684 w 16806587"/>
              <a:gd name="connsiteY19" fmla="*/ 4101741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696684 w 16806587"/>
              <a:gd name="connsiteY19" fmla="*/ 4101741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87877 w 16806587"/>
              <a:gd name="connsiteY19" fmla="*/ 4026927 h 7337423"/>
              <a:gd name="connsiteX20" fmla="*/ 10200918 w 16806587"/>
              <a:gd name="connsiteY20" fmla="*/ 5689997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87877 w 16806587"/>
              <a:gd name="connsiteY19" fmla="*/ 4026927 h 7337423"/>
              <a:gd name="connsiteX20" fmla="*/ 10284045 w 16806587"/>
              <a:gd name="connsiteY20" fmla="*/ 5698310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87877 w 16806587"/>
              <a:gd name="connsiteY19" fmla="*/ 4026927 h 7337423"/>
              <a:gd name="connsiteX20" fmla="*/ 10284045 w 16806587"/>
              <a:gd name="connsiteY20" fmla="*/ 5698310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04749 w 16806587"/>
              <a:gd name="connsiteY19" fmla="*/ 4001988 h 7337423"/>
              <a:gd name="connsiteX20" fmla="*/ 10284045 w 16806587"/>
              <a:gd name="connsiteY20" fmla="*/ 5698310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04749 w 16806587"/>
              <a:gd name="connsiteY19" fmla="*/ 4001988 h 7337423"/>
              <a:gd name="connsiteX20" fmla="*/ 10284045 w 16806587"/>
              <a:gd name="connsiteY20" fmla="*/ 5698310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81 h 7337423"/>
              <a:gd name="connsiteX1" fmla="*/ 1332502 w 16806587"/>
              <a:gd name="connsiteY1" fmla="*/ 6043131 h 7337423"/>
              <a:gd name="connsiteX2" fmla="*/ 7328188 w 16806587"/>
              <a:gd name="connsiteY2" fmla="*/ 5730614 h 7337423"/>
              <a:gd name="connsiteX3" fmla="*/ 8144940 w 16806587"/>
              <a:gd name="connsiteY3" fmla="*/ 4080906 h 7337423"/>
              <a:gd name="connsiteX4" fmla="*/ 5244745 w 16806587"/>
              <a:gd name="connsiteY4" fmla="*/ 3589298 h 7337423"/>
              <a:gd name="connsiteX5" fmla="*/ 6807327 w 16806587"/>
              <a:gd name="connsiteY5" fmla="*/ 3414520 h 7337423"/>
              <a:gd name="connsiteX6" fmla="*/ 5917865 w 16806587"/>
              <a:gd name="connsiteY6" fmla="*/ 2708675 h 7337423"/>
              <a:gd name="connsiteX7" fmla="*/ 7710152 w 16806587"/>
              <a:gd name="connsiteY7" fmla="*/ 3265207 h 7337423"/>
              <a:gd name="connsiteX8" fmla="*/ 7420785 w 16806587"/>
              <a:gd name="connsiteY8" fmla="*/ 1054442 h 7337423"/>
              <a:gd name="connsiteX9" fmla="*/ 7860623 w 16806587"/>
              <a:gd name="connsiteY9" fmla="*/ 2119313 h 7337423"/>
              <a:gd name="connsiteX10" fmla="*/ 8161565 w 16806587"/>
              <a:gd name="connsiteY10" fmla="*/ 221065 h 7337423"/>
              <a:gd name="connsiteX11" fmla="*/ 8277312 w 16806587"/>
              <a:gd name="connsiteY11" fmla="*/ 2894817 h 7337423"/>
              <a:gd name="connsiteX12" fmla="*/ 9550527 w 16806587"/>
              <a:gd name="connsiteY12" fmla="*/ 869247 h 7337423"/>
              <a:gd name="connsiteX13" fmla="*/ 9388481 w 16806587"/>
              <a:gd name="connsiteY13" fmla="*/ 2385531 h 7337423"/>
              <a:gd name="connsiteX14" fmla="*/ 10233433 w 16806587"/>
              <a:gd name="connsiteY14" fmla="*/ 1146 h 7337423"/>
              <a:gd name="connsiteX15" fmla="*/ 9689423 w 16806587"/>
              <a:gd name="connsiteY15" fmla="*/ 2744346 h 7337423"/>
              <a:gd name="connsiteX16" fmla="*/ 11903134 w 16806587"/>
              <a:gd name="connsiteY16" fmla="*/ 2568095 h 7337423"/>
              <a:gd name="connsiteX17" fmla="*/ 10395479 w 16806587"/>
              <a:gd name="connsiteY17" fmla="*/ 3184184 h 7337423"/>
              <a:gd name="connsiteX18" fmla="*/ 11767921 w 16806587"/>
              <a:gd name="connsiteY18" fmla="*/ 3512168 h 7337423"/>
              <a:gd name="connsiteX19" fmla="*/ 9804749 w 16806587"/>
              <a:gd name="connsiteY19" fmla="*/ 4001988 h 7337423"/>
              <a:gd name="connsiteX20" fmla="*/ 10284045 w 16806587"/>
              <a:gd name="connsiteY20" fmla="*/ 5698310 h 7337423"/>
              <a:gd name="connsiteX21" fmla="*/ 15326294 w 16806587"/>
              <a:gd name="connsiteY21" fmla="*/ 5985257 h 7337423"/>
              <a:gd name="connsiteX22" fmla="*/ 15615661 w 16806587"/>
              <a:gd name="connsiteY22" fmla="*/ 7293197 h 7337423"/>
              <a:gd name="connsiteX23" fmla="*/ 1309352 w 16806587"/>
              <a:gd name="connsiteY23" fmla="*/ 6934381 h 7337423"/>
              <a:gd name="connsiteX0" fmla="*/ 1309352 w 16806587"/>
              <a:gd name="connsiteY0" fmla="*/ 6934330 h 7337372"/>
              <a:gd name="connsiteX1" fmla="*/ 1332502 w 16806587"/>
              <a:gd name="connsiteY1" fmla="*/ 6043080 h 7337372"/>
              <a:gd name="connsiteX2" fmla="*/ 7328188 w 16806587"/>
              <a:gd name="connsiteY2" fmla="*/ 5730563 h 7337372"/>
              <a:gd name="connsiteX3" fmla="*/ 8144940 w 16806587"/>
              <a:gd name="connsiteY3" fmla="*/ 4080855 h 7337372"/>
              <a:gd name="connsiteX4" fmla="*/ 5244745 w 16806587"/>
              <a:gd name="connsiteY4" fmla="*/ 3589247 h 7337372"/>
              <a:gd name="connsiteX5" fmla="*/ 6807327 w 16806587"/>
              <a:gd name="connsiteY5" fmla="*/ 3414469 h 7337372"/>
              <a:gd name="connsiteX6" fmla="*/ 5917865 w 16806587"/>
              <a:gd name="connsiteY6" fmla="*/ 2708624 h 7337372"/>
              <a:gd name="connsiteX7" fmla="*/ 7710152 w 16806587"/>
              <a:gd name="connsiteY7" fmla="*/ 3265156 h 7337372"/>
              <a:gd name="connsiteX8" fmla="*/ 7420785 w 16806587"/>
              <a:gd name="connsiteY8" fmla="*/ 1054391 h 7337372"/>
              <a:gd name="connsiteX9" fmla="*/ 7860623 w 16806587"/>
              <a:gd name="connsiteY9" fmla="*/ 2119262 h 7337372"/>
              <a:gd name="connsiteX10" fmla="*/ 8161565 w 16806587"/>
              <a:gd name="connsiteY10" fmla="*/ 221014 h 7337372"/>
              <a:gd name="connsiteX11" fmla="*/ 8277312 w 16806587"/>
              <a:gd name="connsiteY11" fmla="*/ 2894766 h 7337372"/>
              <a:gd name="connsiteX12" fmla="*/ 9550527 w 16806587"/>
              <a:gd name="connsiteY12" fmla="*/ 869196 h 7337372"/>
              <a:gd name="connsiteX13" fmla="*/ 9388481 w 16806587"/>
              <a:gd name="connsiteY13" fmla="*/ 2385480 h 7337372"/>
              <a:gd name="connsiteX14" fmla="*/ 10233433 w 16806587"/>
              <a:gd name="connsiteY14" fmla="*/ 1095 h 7337372"/>
              <a:gd name="connsiteX15" fmla="*/ 10030245 w 16806587"/>
              <a:gd name="connsiteY15" fmla="*/ 2735982 h 7337372"/>
              <a:gd name="connsiteX16" fmla="*/ 11903134 w 16806587"/>
              <a:gd name="connsiteY16" fmla="*/ 2568044 h 7337372"/>
              <a:gd name="connsiteX17" fmla="*/ 10395479 w 16806587"/>
              <a:gd name="connsiteY17" fmla="*/ 3184133 h 7337372"/>
              <a:gd name="connsiteX18" fmla="*/ 11767921 w 16806587"/>
              <a:gd name="connsiteY18" fmla="*/ 3512117 h 7337372"/>
              <a:gd name="connsiteX19" fmla="*/ 9804749 w 16806587"/>
              <a:gd name="connsiteY19" fmla="*/ 4001937 h 7337372"/>
              <a:gd name="connsiteX20" fmla="*/ 10284045 w 16806587"/>
              <a:gd name="connsiteY20" fmla="*/ 5698259 h 7337372"/>
              <a:gd name="connsiteX21" fmla="*/ 15326294 w 16806587"/>
              <a:gd name="connsiteY21" fmla="*/ 5985206 h 7337372"/>
              <a:gd name="connsiteX22" fmla="*/ 15615661 w 16806587"/>
              <a:gd name="connsiteY22" fmla="*/ 7293146 h 7337372"/>
              <a:gd name="connsiteX23" fmla="*/ 1309352 w 16806587"/>
              <a:gd name="connsiteY23" fmla="*/ 6934330 h 7337372"/>
              <a:gd name="connsiteX0" fmla="*/ 1309352 w 16806587"/>
              <a:gd name="connsiteY0" fmla="*/ 6892783 h 7295825"/>
              <a:gd name="connsiteX1" fmla="*/ 1332502 w 16806587"/>
              <a:gd name="connsiteY1" fmla="*/ 6001533 h 7295825"/>
              <a:gd name="connsiteX2" fmla="*/ 7328188 w 16806587"/>
              <a:gd name="connsiteY2" fmla="*/ 5689016 h 7295825"/>
              <a:gd name="connsiteX3" fmla="*/ 8144940 w 16806587"/>
              <a:gd name="connsiteY3" fmla="*/ 4039308 h 7295825"/>
              <a:gd name="connsiteX4" fmla="*/ 5244745 w 16806587"/>
              <a:gd name="connsiteY4" fmla="*/ 3547700 h 7295825"/>
              <a:gd name="connsiteX5" fmla="*/ 6807327 w 16806587"/>
              <a:gd name="connsiteY5" fmla="*/ 3372922 h 7295825"/>
              <a:gd name="connsiteX6" fmla="*/ 5917865 w 16806587"/>
              <a:gd name="connsiteY6" fmla="*/ 2667077 h 7295825"/>
              <a:gd name="connsiteX7" fmla="*/ 7710152 w 16806587"/>
              <a:gd name="connsiteY7" fmla="*/ 3223609 h 7295825"/>
              <a:gd name="connsiteX8" fmla="*/ 7420785 w 16806587"/>
              <a:gd name="connsiteY8" fmla="*/ 1012844 h 7295825"/>
              <a:gd name="connsiteX9" fmla="*/ 7860623 w 16806587"/>
              <a:gd name="connsiteY9" fmla="*/ 2077715 h 7295825"/>
              <a:gd name="connsiteX10" fmla="*/ 8161565 w 16806587"/>
              <a:gd name="connsiteY10" fmla="*/ 179467 h 7295825"/>
              <a:gd name="connsiteX11" fmla="*/ 8277312 w 16806587"/>
              <a:gd name="connsiteY11" fmla="*/ 2853219 h 7295825"/>
              <a:gd name="connsiteX12" fmla="*/ 9550527 w 16806587"/>
              <a:gd name="connsiteY12" fmla="*/ 827649 h 7295825"/>
              <a:gd name="connsiteX13" fmla="*/ 9388481 w 16806587"/>
              <a:gd name="connsiteY13" fmla="*/ 2343933 h 7295825"/>
              <a:gd name="connsiteX14" fmla="*/ 10516065 w 16806587"/>
              <a:gd name="connsiteY14" fmla="*/ 1112 h 7295825"/>
              <a:gd name="connsiteX15" fmla="*/ 10030245 w 16806587"/>
              <a:gd name="connsiteY15" fmla="*/ 2694435 h 7295825"/>
              <a:gd name="connsiteX16" fmla="*/ 11903134 w 16806587"/>
              <a:gd name="connsiteY16" fmla="*/ 2526497 h 7295825"/>
              <a:gd name="connsiteX17" fmla="*/ 10395479 w 16806587"/>
              <a:gd name="connsiteY17" fmla="*/ 3142586 h 7295825"/>
              <a:gd name="connsiteX18" fmla="*/ 11767921 w 16806587"/>
              <a:gd name="connsiteY18" fmla="*/ 3470570 h 7295825"/>
              <a:gd name="connsiteX19" fmla="*/ 9804749 w 16806587"/>
              <a:gd name="connsiteY19" fmla="*/ 3960390 h 7295825"/>
              <a:gd name="connsiteX20" fmla="*/ 10284045 w 16806587"/>
              <a:gd name="connsiteY20" fmla="*/ 5656712 h 7295825"/>
              <a:gd name="connsiteX21" fmla="*/ 15326294 w 16806587"/>
              <a:gd name="connsiteY21" fmla="*/ 5943659 h 7295825"/>
              <a:gd name="connsiteX22" fmla="*/ 15615661 w 16806587"/>
              <a:gd name="connsiteY22" fmla="*/ 7251599 h 7295825"/>
              <a:gd name="connsiteX23" fmla="*/ 1309352 w 16806587"/>
              <a:gd name="connsiteY23" fmla="*/ 6892783 h 7295825"/>
              <a:gd name="connsiteX0" fmla="*/ 1309352 w 16806587"/>
              <a:gd name="connsiteY0" fmla="*/ 6893144 h 7296186"/>
              <a:gd name="connsiteX1" fmla="*/ 1332502 w 16806587"/>
              <a:gd name="connsiteY1" fmla="*/ 6001894 h 7296186"/>
              <a:gd name="connsiteX2" fmla="*/ 7328188 w 16806587"/>
              <a:gd name="connsiteY2" fmla="*/ 5689377 h 7296186"/>
              <a:gd name="connsiteX3" fmla="*/ 8144940 w 16806587"/>
              <a:gd name="connsiteY3" fmla="*/ 4039669 h 7296186"/>
              <a:gd name="connsiteX4" fmla="*/ 5244745 w 16806587"/>
              <a:gd name="connsiteY4" fmla="*/ 3548061 h 7296186"/>
              <a:gd name="connsiteX5" fmla="*/ 6807327 w 16806587"/>
              <a:gd name="connsiteY5" fmla="*/ 3373283 h 7296186"/>
              <a:gd name="connsiteX6" fmla="*/ 5917865 w 16806587"/>
              <a:gd name="connsiteY6" fmla="*/ 2667438 h 7296186"/>
              <a:gd name="connsiteX7" fmla="*/ 7710152 w 16806587"/>
              <a:gd name="connsiteY7" fmla="*/ 3223970 h 7296186"/>
              <a:gd name="connsiteX8" fmla="*/ 7420785 w 16806587"/>
              <a:gd name="connsiteY8" fmla="*/ 1013205 h 7296186"/>
              <a:gd name="connsiteX9" fmla="*/ 7860623 w 16806587"/>
              <a:gd name="connsiteY9" fmla="*/ 2078076 h 7296186"/>
              <a:gd name="connsiteX10" fmla="*/ 8161565 w 16806587"/>
              <a:gd name="connsiteY10" fmla="*/ 179828 h 7296186"/>
              <a:gd name="connsiteX11" fmla="*/ 8277312 w 16806587"/>
              <a:gd name="connsiteY11" fmla="*/ 2853580 h 7296186"/>
              <a:gd name="connsiteX12" fmla="*/ 9550527 w 16806587"/>
              <a:gd name="connsiteY12" fmla="*/ 828010 h 7296186"/>
              <a:gd name="connsiteX13" fmla="*/ 9654489 w 16806587"/>
              <a:gd name="connsiteY13" fmla="*/ 2294418 h 7296186"/>
              <a:gd name="connsiteX14" fmla="*/ 10516065 w 16806587"/>
              <a:gd name="connsiteY14" fmla="*/ 1473 h 7296186"/>
              <a:gd name="connsiteX15" fmla="*/ 10030245 w 16806587"/>
              <a:gd name="connsiteY15" fmla="*/ 2694796 h 7296186"/>
              <a:gd name="connsiteX16" fmla="*/ 11903134 w 16806587"/>
              <a:gd name="connsiteY16" fmla="*/ 2526858 h 7296186"/>
              <a:gd name="connsiteX17" fmla="*/ 10395479 w 16806587"/>
              <a:gd name="connsiteY17" fmla="*/ 3142947 h 7296186"/>
              <a:gd name="connsiteX18" fmla="*/ 11767921 w 16806587"/>
              <a:gd name="connsiteY18" fmla="*/ 3470931 h 7296186"/>
              <a:gd name="connsiteX19" fmla="*/ 9804749 w 16806587"/>
              <a:gd name="connsiteY19" fmla="*/ 3960751 h 7296186"/>
              <a:gd name="connsiteX20" fmla="*/ 10284045 w 16806587"/>
              <a:gd name="connsiteY20" fmla="*/ 5657073 h 7296186"/>
              <a:gd name="connsiteX21" fmla="*/ 15326294 w 16806587"/>
              <a:gd name="connsiteY21" fmla="*/ 5944020 h 7296186"/>
              <a:gd name="connsiteX22" fmla="*/ 15615661 w 16806587"/>
              <a:gd name="connsiteY22" fmla="*/ 7251960 h 7296186"/>
              <a:gd name="connsiteX23" fmla="*/ 1309352 w 16806587"/>
              <a:gd name="connsiteY23" fmla="*/ 6893144 h 7296186"/>
              <a:gd name="connsiteX0" fmla="*/ 1309352 w 16806587"/>
              <a:gd name="connsiteY0" fmla="*/ 6719655 h 7122697"/>
              <a:gd name="connsiteX1" fmla="*/ 1332502 w 16806587"/>
              <a:gd name="connsiteY1" fmla="*/ 5828405 h 7122697"/>
              <a:gd name="connsiteX2" fmla="*/ 7328188 w 16806587"/>
              <a:gd name="connsiteY2" fmla="*/ 5515888 h 7122697"/>
              <a:gd name="connsiteX3" fmla="*/ 8144940 w 16806587"/>
              <a:gd name="connsiteY3" fmla="*/ 3866180 h 7122697"/>
              <a:gd name="connsiteX4" fmla="*/ 5244745 w 16806587"/>
              <a:gd name="connsiteY4" fmla="*/ 3374572 h 7122697"/>
              <a:gd name="connsiteX5" fmla="*/ 6807327 w 16806587"/>
              <a:gd name="connsiteY5" fmla="*/ 3199794 h 7122697"/>
              <a:gd name="connsiteX6" fmla="*/ 5917865 w 16806587"/>
              <a:gd name="connsiteY6" fmla="*/ 2493949 h 7122697"/>
              <a:gd name="connsiteX7" fmla="*/ 7710152 w 16806587"/>
              <a:gd name="connsiteY7" fmla="*/ 3050481 h 7122697"/>
              <a:gd name="connsiteX8" fmla="*/ 7420785 w 16806587"/>
              <a:gd name="connsiteY8" fmla="*/ 839716 h 7122697"/>
              <a:gd name="connsiteX9" fmla="*/ 7860623 w 16806587"/>
              <a:gd name="connsiteY9" fmla="*/ 1904587 h 7122697"/>
              <a:gd name="connsiteX10" fmla="*/ 8161565 w 16806587"/>
              <a:gd name="connsiteY10" fmla="*/ 6339 h 7122697"/>
              <a:gd name="connsiteX11" fmla="*/ 8277312 w 16806587"/>
              <a:gd name="connsiteY11" fmla="*/ 2680091 h 7122697"/>
              <a:gd name="connsiteX12" fmla="*/ 9550527 w 16806587"/>
              <a:gd name="connsiteY12" fmla="*/ 654521 h 7122697"/>
              <a:gd name="connsiteX13" fmla="*/ 9654489 w 16806587"/>
              <a:gd name="connsiteY13" fmla="*/ 2120929 h 7122697"/>
              <a:gd name="connsiteX14" fmla="*/ 10216807 w 16806587"/>
              <a:gd name="connsiteY14" fmla="*/ 1282711 h 7122697"/>
              <a:gd name="connsiteX15" fmla="*/ 10030245 w 16806587"/>
              <a:gd name="connsiteY15" fmla="*/ 2521307 h 7122697"/>
              <a:gd name="connsiteX16" fmla="*/ 11903134 w 16806587"/>
              <a:gd name="connsiteY16" fmla="*/ 2353369 h 7122697"/>
              <a:gd name="connsiteX17" fmla="*/ 10395479 w 16806587"/>
              <a:gd name="connsiteY17" fmla="*/ 2969458 h 7122697"/>
              <a:gd name="connsiteX18" fmla="*/ 11767921 w 16806587"/>
              <a:gd name="connsiteY18" fmla="*/ 3297442 h 7122697"/>
              <a:gd name="connsiteX19" fmla="*/ 9804749 w 16806587"/>
              <a:gd name="connsiteY19" fmla="*/ 3787262 h 7122697"/>
              <a:gd name="connsiteX20" fmla="*/ 10284045 w 16806587"/>
              <a:gd name="connsiteY20" fmla="*/ 5483584 h 7122697"/>
              <a:gd name="connsiteX21" fmla="*/ 15326294 w 16806587"/>
              <a:gd name="connsiteY21" fmla="*/ 5770531 h 7122697"/>
              <a:gd name="connsiteX22" fmla="*/ 15615661 w 16806587"/>
              <a:gd name="connsiteY22" fmla="*/ 7078471 h 7122697"/>
              <a:gd name="connsiteX23" fmla="*/ 1309352 w 16806587"/>
              <a:gd name="connsiteY23" fmla="*/ 6719655 h 7122697"/>
              <a:gd name="connsiteX0" fmla="*/ 1309352 w 16806587"/>
              <a:gd name="connsiteY0" fmla="*/ 6719655 h 7122697"/>
              <a:gd name="connsiteX1" fmla="*/ 1332502 w 16806587"/>
              <a:gd name="connsiteY1" fmla="*/ 5828405 h 7122697"/>
              <a:gd name="connsiteX2" fmla="*/ 7328188 w 16806587"/>
              <a:gd name="connsiteY2" fmla="*/ 5515888 h 7122697"/>
              <a:gd name="connsiteX3" fmla="*/ 8144940 w 16806587"/>
              <a:gd name="connsiteY3" fmla="*/ 3866180 h 7122697"/>
              <a:gd name="connsiteX4" fmla="*/ 5244745 w 16806587"/>
              <a:gd name="connsiteY4" fmla="*/ 3374572 h 7122697"/>
              <a:gd name="connsiteX5" fmla="*/ 6807327 w 16806587"/>
              <a:gd name="connsiteY5" fmla="*/ 3199794 h 7122697"/>
              <a:gd name="connsiteX6" fmla="*/ 5917865 w 16806587"/>
              <a:gd name="connsiteY6" fmla="*/ 2493949 h 7122697"/>
              <a:gd name="connsiteX7" fmla="*/ 7710152 w 16806587"/>
              <a:gd name="connsiteY7" fmla="*/ 3050481 h 7122697"/>
              <a:gd name="connsiteX8" fmla="*/ 7420785 w 16806587"/>
              <a:gd name="connsiteY8" fmla="*/ 839716 h 7122697"/>
              <a:gd name="connsiteX9" fmla="*/ 7860623 w 16806587"/>
              <a:gd name="connsiteY9" fmla="*/ 1904587 h 7122697"/>
              <a:gd name="connsiteX10" fmla="*/ 8161565 w 16806587"/>
              <a:gd name="connsiteY10" fmla="*/ 6339 h 7122697"/>
              <a:gd name="connsiteX11" fmla="*/ 8277312 w 16806587"/>
              <a:gd name="connsiteY11" fmla="*/ 2680091 h 7122697"/>
              <a:gd name="connsiteX12" fmla="*/ 9550527 w 16806587"/>
              <a:gd name="connsiteY12" fmla="*/ 654521 h 7122697"/>
              <a:gd name="connsiteX13" fmla="*/ 9654489 w 16806587"/>
              <a:gd name="connsiteY13" fmla="*/ 2120929 h 7122697"/>
              <a:gd name="connsiteX14" fmla="*/ 10324872 w 16806587"/>
              <a:gd name="connsiteY14" fmla="*/ 925263 h 7122697"/>
              <a:gd name="connsiteX15" fmla="*/ 10030245 w 16806587"/>
              <a:gd name="connsiteY15" fmla="*/ 2521307 h 7122697"/>
              <a:gd name="connsiteX16" fmla="*/ 11903134 w 16806587"/>
              <a:gd name="connsiteY16" fmla="*/ 2353369 h 7122697"/>
              <a:gd name="connsiteX17" fmla="*/ 10395479 w 16806587"/>
              <a:gd name="connsiteY17" fmla="*/ 2969458 h 7122697"/>
              <a:gd name="connsiteX18" fmla="*/ 11767921 w 16806587"/>
              <a:gd name="connsiteY18" fmla="*/ 3297442 h 7122697"/>
              <a:gd name="connsiteX19" fmla="*/ 9804749 w 16806587"/>
              <a:gd name="connsiteY19" fmla="*/ 3787262 h 7122697"/>
              <a:gd name="connsiteX20" fmla="*/ 10284045 w 16806587"/>
              <a:gd name="connsiteY20" fmla="*/ 5483584 h 7122697"/>
              <a:gd name="connsiteX21" fmla="*/ 15326294 w 16806587"/>
              <a:gd name="connsiteY21" fmla="*/ 5770531 h 7122697"/>
              <a:gd name="connsiteX22" fmla="*/ 15615661 w 16806587"/>
              <a:gd name="connsiteY22" fmla="*/ 7078471 h 7122697"/>
              <a:gd name="connsiteX23" fmla="*/ 1309352 w 16806587"/>
              <a:gd name="connsiteY23" fmla="*/ 6719655 h 7122697"/>
              <a:gd name="connsiteX0" fmla="*/ 1309352 w 16806587"/>
              <a:gd name="connsiteY0" fmla="*/ 6719655 h 7122697"/>
              <a:gd name="connsiteX1" fmla="*/ 1332502 w 16806587"/>
              <a:gd name="connsiteY1" fmla="*/ 5828405 h 7122697"/>
              <a:gd name="connsiteX2" fmla="*/ 7328188 w 16806587"/>
              <a:gd name="connsiteY2" fmla="*/ 5515888 h 7122697"/>
              <a:gd name="connsiteX3" fmla="*/ 8144940 w 16806587"/>
              <a:gd name="connsiteY3" fmla="*/ 3866180 h 7122697"/>
              <a:gd name="connsiteX4" fmla="*/ 5244745 w 16806587"/>
              <a:gd name="connsiteY4" fmla="*/ 3374572 h 7122697"/>
              <a:gd name="connsiteX5" fmla="*/ 6807327 w 16806587"/>
              <a:gd name="connsiteY5" fmla="*/ 3199794 h 7122697"/>
              <a:gd name="connsiteX6" fmla="*/ 5917865 w 16806587"/>
              <a:gd name="connsiteY6" fmla="*/ 2493949 h 7122697"/>
              <a:gd name="connsiteX7" fmla="*/ 7710152 w 16806587"/>
              <a:gd name="connsiteY7" fmla="*/ 3050481 h 7122697"/>
              <a:gd name="connsiteX8" fmla="*/ 7420785 w 16806587"/>
              <a:gd name="connsiteY8" fmla="*/ 839716 h 7122697"/>
              <a:gd name="connsiteX9" fmla="*/ 7860623 w 16806587"/>
              <a:gd name="connsiteY9" fmla="*/ 1904587 h 7122697"/>
              <a:gd name="connsiteX10" fmla="*/ 8161565 w 16806587"/>
              <a:gd name="connsiteY10" fmla="*/ 6339 h 7122697"/>
              <a:gd name="connsiteX11" fmla="*/ 8277312 w 16806587"/>
              <a:gd name="connsiteY11" fmla="*/ 2680091 h 7122697"/>
              <a:gd name="connsiteX12" fmla="*/ 9550527 w 16806587"/>
              <a:gd name="connsiteY12" fmla="*/ 654521 h 7122697"/>
              <a:gd name="connsiteX13" fmla="*/ 9654489 w 16806587"/>
              <a:gd name="connsiteY13" fmla="*/ 2120929 h 7122697"/>
              <a:gd name="connsiteX14" fmla="*/ 10324872 w 16806587"/>
              <a:gd name="connsiteY14" fmla="*/ 925263 h 7122697"/>
              <a:gd name="connsiteX15" fmla="*/ 10030245 w 16806587"/>
              <a:gd name="connsiteY15" fmla="*/ 2521307 h 7122697"/>
              <a:gd name="connsiteX16" fmla="*/ 11903134 w 16806587"/>
              <a:gd name="connsiteY16" fmla="*/ 2353369 h 7122697"/>
              <a:gd name="connsiteX17" fmla="*/ 10395479 w 16806587"/>
              <a:gd name="connsiteY17" fmla="*/ 2969458 h 7122697"/>
              <a:gd name="connsiteX18" fmla="*/ 11767921 w 16806587"/>
              <a:gd name="connsiteY18" fmla="*/ 3297442 h 7122697"/>
              <a:gd name="connsiteX19" fmla="*/ 9804749 w 16806587"/>
              <a:gd name="connsiteY19" fmla="*/ 3787262 h 7122697"/>
              <a:gd name="connsiteX20" fmla="*/ 10284045 w 16806587"/>
              <a:gd name="connsiteY20" fmla="*/ 5483584 h 7122697"/>
              <a:gd name="connsiteX21" fmla="*/ 15326294 w 16806587"/>
              <a:gd name="connsiteY21" fmla="*/ 5770531 h 7122697"/>
              <a:gd name="connsiteX22" fmla="*/ 15615661 w 16806587"/>
              <a:gd name="connsiteY22" fmla="*/ 7078471 h 7122697"/>
              <a:gd name="connsiteX23" fmla="*/ 1309352 w 16806587"/>
              <a:gd name="connsiteY23" fmla="*/ 6719655 h 7122697"/>
              <a:gd name="connsiteX0" fmla="*/ 1309352 w 16806587"/>
              <a:gd name="connsiteY0" fmla="*/ 6719655 h 7122697"/>
              <a:gd name="connsiteX1" fmla="*/ 1332502 w 16806587"/>
              <a:gd name="connsiteY1" fmla="*/ 5828405 h 7122697"/>
              <a:gd name="connsiteX2" fmla="*/ 7328188 w 16806587"/>
              <a:gd name="connsiteY2" fmla="*/ 5515888 h 7122697"/>
              <a:gd name="connsiteX3" fmla="*/ 8144940 w 16806587"/>
              <a:gd name="connsiteY3" fmla="*/ 3866180 h 7122697"/>
              <a:gd name="connsiteX4" fmla="*/ 5244745 w 16806587"/>
              <a:gd name="connsiteY4" fmla="*/ 3374572 h 7122697"/>
              <a:gd name="connsiteX5" fmla="*/ 6807327 w 16806587"/>
              <a:gd name="connsiteY5" fmla="*/ 3199794 h 7122697"/>
              <a:gd name="connsiteX6" fmla="*/ 5917865 w 16806587"/>
              <a:gd name="connsiteY6" fmla="*/ 2493949 h 7122697"/>
              <a:gd name="connsiteX7" fmla="*/ 7710152 w 16806587"/>
              <a:gd name="connsiteY7" fmla="*/ 3050481 h 7122697"/>
              <a:gd name="connsiteX8" fmla="*/ 7420785 w 16806587"/>
              <a:gd name="connsiteY8" fmla="*/ 839716 h 7122697"/>
              <a:gd name="connsiteX9" fmla="*/ 7860623 w 16806587"/>
              <a:gd name="connsiteY9" fmla="*/ 1904587 h 7122697"/>
              <a:gd name="connsiteX10" fmla="*/ 8161565 w 16806587"/>
              <a:gd name="connsiteY10" fmla="*/ 6339 h 7122697"/>
              <a:gd name="connsiteX11" fmla="*/ 8277312 w 16806587"/>
              <a:gd name="connsiteY11" fmla="*/ 2680091 h 7122697"/>
              <a:gd name="connsiteX12" fmla="*/ 9550527 w 16806587"/>
              <a:gd name="connsiteY12" fmla="*/ 654521 h 7122697"/>
              <a:gd name="connsiteX13" fmla="*/ 9720991 w 16806587"/>
              <a:gd name="connsiteY13" fmla="*/ 2054427 h 7122697"/>
              <a:gd name="connsiteX14" fmla="*/ 10324872 w 16806587"/>
              <a:gd name="connsiteY14" fmla="*/ 925263 h 7122697"/>
              <a:gd name="connsiteX15" fmla="*/ 10030245 w 16806587"/>
              <a:gd name="connsiteY15" fmla="*/ 2521307 h 7122697"/>
              <a:gd name="connsiteX16" fmla="*/ 11903134 w 16806587"/>
              <a:gd name="connsiteY16" fmla="*/ 2353369 h 7122697"/>
              <a:gd name="connsiteX17" fmla="*/ 10395479 w 16806587"/>
              <a:gd name="connsiteY17" fmla="*/ 2969458 h 7122697"/>
              <a:gd name="connsiteX18" fmla="*/ 11767921 w 16806587"/>
              <a:gd name="connsiteY18" fmla="*/ 3297442 h 7122697"/>
              <a:gd name="connsiteX19" fmla="*/ 9804749 w 16806587"/>
              <a:gd name="connsiteY19" fmla="*/ 3787262 h 7122697"/>
              <a:gd name="connsiteX20" fmla="*/ 10284045 w 16806587"/>
              <a:gd name="connsiteY20" fmla="*/ 5483584 h 7122697"/>
              <a:gd name="connsiteX21" fmla="*/ 15326294 w 16806587"/>
              <a:gd name="connsiteY21" fmla="*/ 5770531 h 7122697"/>
              <a:gd name="connsiteX22" fmla="*/ 15615661 w 16806587"/>
              <a:gd name="connsiteY22" fmla="*/ 7078471 h 7122697"/>
              <a:gd name="connsiteX23" fmla="*/ 1309352 w 16806587"/>
              <a:gd name="connsiteY23" fmla="*/ 6719655 h 7122697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9083647 w 16806587"/>
              <a:gd name="connsiteY11" fmla="*/ 3035588 h 7129060"/>
              <a:gd name="connsiteX12" fmla="*/ 9550527 w 16806587"/>
              <a:gd name="connsiteY12" fmla="*/ 660884 h 7129060"/>
              <a:gd name="connsiteX13" fmla="*/ 9720991 w 16806587"/>
              <a:gd name="connsiteY13" fmla="*/ 2060790 h 7129060"/>
              <a:gd name="connsiteX14" fmla="*/ 10324872 w 16806587"/>
              <a:gd name="connsiteY14" fmla="*/ 931626 h 7129060"/>
              <a:gd name="connsiteX15" fmla="*/ 10030245 w 16806587"/>
              <a:gd name="connsiteY15" fmla="*/ 2527670 h 7129060"/>
              <a:gd name="connsiteX16" fmla="*/ 11903134 w 16806587"/>
              <a:gd name="connsiteY16" fmla="*/ 2359732 h 7129060"/>
              <a:gd name="connsiteX17" fmla="*/ 10395479 w 16806587"/>
              <a:gd name="connsiteY17" fmla="*/ 2975821 h 7129060"/>
              <a:gd name="connsiteX18" fmla="*/ 11767921 w 16806587"/>
              <a:gd name="connsiteY18" fmla="*/ 3303805 h 7129060"/>
              <a:gd name="connsiteX19" fmla="*/ 9804749 w 16806587"/>
              <a:gd name="connsiteY19" fmla="*/ 3793625 h 7129060"/>
              <a:gd name="connsiteX20" fmla="*/ 10284045 w 16806587"/>
              <a:gd name="connsiteY20" fmla="*/ 5489947 h 7129060"/>
              <a:gd name="connsiteX21" fmla="*/ 15326294 w 16806587"/>
              <a:gd name="connsiteY21" fmla="*/ 5776894 h 7129060"/>
              <a:gd name="connsiteX22" fmla="*/ 15615661 w 16806587"/>
              <a:gd name="connsiteY22" fmla="*/ 7084834 h 7129060"/>
              <a:gd name="connsiteX23" fmla="*/ 1309352 w 16806587"/>
              <a:gd name="connsiteY23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9083647 w 16806587"/>
              <a:gd name="connsiteY11" fmla="*/ 3035588 h 7129060"/>
              <a:gd name="connsiteX12" fmla="*/ 9550527 w 16806587"/>
              <a:gd name="connsiteY12" fmla="*/ 1325902 h 7129060"/>
              <a:gd name="connsiteX13" fmla="*/ 9720991 w 16806587"/>
              <a:gd name="connsiteY13" fmla="*/ 2060790 h 7129060"/>
              <a:gd name="connsiteX14" fmla="*/ 10324872 w 16806587"/>
              <a:gd name="connsiteY14" fmla="*/ 931626 h 7129060"/>
              <a:gd name="connsiteX15" fmla="*/ 10030245 w 16806587"/>
              <a:gd name="connsiteY15" fmla="*/ 2527670 h 7129060"/>
              <a:gd name="connsiteX16" fmla="*/ 11903134 w 16806587"/>
              <a:gd name="connsiteY16" fmla="*/ 2359732 h 7129060"/>
              <a:gd name="connsiteX17" fmla="*/ 10395479 w 16806587"/>
              <a:gd name="connsiteY17" fmla="*/ 2975821 h 7129060"/>
              <a:gd name="connsiteX18" fmla="*/ 11767921 w 16806587"/>
              <a:gd name="connsiteY18" fmla="*/ 3303805 h 7129060"/>
              <a:gd name="connsiteX19" fmla="*/ 9804749 w 16806587"/>
              <a:gd name="connsiteY19" fmla="*/ 3793625 h 7129060"/>
              <a:gd name="connsiteX20" fmla="*/ 10284045 w 16806587"/>
              <a:gd name="connsiteY20" fmla="*/ 5489947 h 7129060"/>
              <a:gd name="connsiteX21" fmla="*/ 15326294 w 16806587"/>
              <a:gd name="connsiteY21" fmla="*/ 5776894 h 7129060"/>
              <a:gd name="connsiteX22" fmla="*/ 15615661 w 16806587"/>
              <a:gd name="connsiteY22" fmla="*/ 7084834 h 7129060"/>
              <a:gd name="connsiteX23" fmla="*/ 1309352 w 16806587"/>
              <a:gd name="connsiteY23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9083647 w 16806587"/>
              <a:gd name="connsiteY11" fmla="*/ 3035588 h 7129060"/>
              <a:gd name="connsiteX12" fmla="*/ 9384273 w 16806587"/>
              <a:gd name="connsiteY12" fmla="*/ 1350840 h 7129060"/>
              <a:gd name="connsiteX13" fmla="*/ 9720991 w 16806587"/>
              <a:gd name="connsiteY13" fmla="*/ 2060790 h 7129060"/>
              <a:gd name="connsiteX14" fmla="*/ 10324872 w 16806587"/>
              <a:gd name="connsiteY14" fmla="*/ 931626 h 7129060"/>
              <a:gd name="connsiteX15" fmla="*/ 10030245 w 16806587"/>
              <a:gd name="connsiteY15" fmla="*/ 2527670 h 7129060"/>
              <a:gd name="connsiteX16" fmla="*/ 11903134 w 16806587"/>
              <a:gd name="connsiteY16" fmla="*/ 2359732 h 7129060"/>
              <a:gd name="connsiteX17" fmla="*/ 10395479 w 16806587"/>
              <a:gd name="connsiteY17" fmla="*/ 2975821 h 7129060"/>
              <a:gd name="connsiteX18" fmla="*/ 11767921 w 16806587"/>
              <a:gd name="connsiteY18" fmla="*/ 3303805 h 7129060"/>
              <a:gd name="connsiteX19" fmla="*/ 9804749 w 16806587"/>
              <a:gd name="connsiteY19" fmla="*/ 3793625 h 7129060"/>
              <a:gd name="connsiteX20" fmla="*/ 10284045 w 16806587"/>
              <a:gd name="connsiteY20" fmla="*/ 5489947 h 7129060"/>
              <a:gd name="connsiteX21" fmla="*/ 15326294 w 16806587"/>
              <a:gd name="connsiteY21" fmla="*/ 5776894 h 7129060"/>
              <a:gd name="connsiteX22" fmla="*/ 15615661 w 16806587"/>
              <a:gd name="connsiteY22" fmla="*/ 7084834 h 7129060"/>
              <a:gd name="connsiteX23" fmla="*/ 1309352 w 16806587"/>
              <a:gd name="connsiteY23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9083647 w 16806587"/>
              <a:gd name="connsiteY11" fmla="*/ 3035588 h 7129060"/>
              <a:gd name="connsiteX12" fmla="*/ 9384273 w 16806587"/>
              <a:gd name="connsiteY12" fmla="*/ 1350840 h 7129060"/>
              <a:gd name="connsiteX13" fmla="*/ 9712679 w 16806587"/>
              <a:gd name="connsiteY13" fmla="*/ 2235357 h 7129060"/>
              <a:gd name="connsiteX14" fmla="*/ 10324872 w 16806587"/>
              <a:gd name="connsiteY14" fmla="*/ 931626 h 7129060"/>
              <a:gd name="connsiteX15" fmla="*/ 10030245 w 16806587"/>
              <a:gd name="connsiteY15" fmla="*/ 2527670 h 7129060"/>
              <a:gd name="connsiteX16" fmla="*/ 11903134 w 16806587"/>
              <a:gd name="connsiteY16" fmla="*/ 2359732 h 7129060"/>
              <a:gd name="connsiteX17" fmla="*/ 10395479 w 16806587"/>
              <a:gd name="connsiteY17" fmla="*/ 2975821 h 7129060"/>
              <a:gd name="connsiteX18" fmla="*/ 11767921 w 16806587"/>
              <a:gd name="connsiteY18" fmla="*/ 3303805 h 7129060"/>
              <a:gd name="connsiteX19" fmla="*/ 9804749 w 16806587"/>
              <a:gd name="connsiteY19" fmla="*/ 3793625 h 7129060"/>
              <a:gd name="connsiteX20" fmla="*/ 10284045 w 16806587"/>
              <a:gd name="connsiteY20" fmla="*/ 5489947 h 7129060"/>
              <a:gd name="connsiteX21" fmla="*/ 15326294 w 16806587"/>
              <a:gd name="connsiteY21" fmla="*/ 5776894 h 7129060"/>
              <a:gd name="connsiteX22" fmla="*/ 15615661 w 16806587"/>
              <a:gd name="connsiteY22" fmla="*/ 7084834 h 7129060"/>
              <a:gd name="connsiteX23" fmla="*/ 1309352 w 16806587"/>
              <a:gd name="connsiteY23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9083647 w 16806587"/>
              <a:gd name="connsiteY11" fmla="*/ 3035588 h 7129060"/>
              <a:gd name="connsiteX12" fmla="*/ 9246744 w 16806587"/>
              <a:gd name="connsiteY12" fmla="*/ 3191951 h 7129060"/>
              <a:gd name="connsiteX13" fmla="*/ 9384273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246744 w 16806587"/>
              <a:gd name="connsiteY12" fmla="*/ 3191951 h 7129060"/>
              <a:gd name="connsiteX13" fmla="*/ 9384273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384273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384273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12679 w 16806587"/>
              <a:gd name="connsiteY14" fmla="*/ 2235357 h 7129060"/>
              <a:gd name="connsiteX15" fmla="*/ 10324872 w 16806587"/>
              <a:gd name="connsiteY15" fmla="*/ 931626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12679 w 16806587"/>
              <a:gd name="connsiteY14" fmla="*/ 2235357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12679 w 16806587"/>
              <a:gd name="connsiteY14" fmla="*/ 2235357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12679 w 16806587"/>
              <a:gd name="connsiteY14" fmla="*/ 2235357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70868 w 16806587"/>
              <a:gd name="connsiteY14" fmla="*/ 2168855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70868 w 16806587"/>
              <a:gd name="connsiteY14" fmla="*/ 2168855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70868 w 16806587"/>
              <a:gd name="connsiteY14" fmla="*/ 2168855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70868 w 16806587"/>
              <a:gd name="connsiteY14" fmla="*/ 2168855 h 7129060"/>
              <a:gd name="connsiteX15" fmla="*/ 10117054 w 16806587"/>
              <a:gd name="connsiteY15" fmla="*/ 732120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70868 w 16806587"/>
              <a:gd name="connsiteY14" fmla="*/ 2168855 h 7129060"/>
              <a:gd name="connsiteX15" fmla="*/ 10499439 w 16806587"/>
              <a:gd name="connsiteY15" fmla="*/ 698869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030245 w 16806587"/>
              <a:gd name="connsiteY16" fmla="*/ 252767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279627 w 16806587"/>
              <a:gd name="connsiteY16" fmla="*/ 2619110 h 7129060"/>
              <a:gd name="connsiteX17" fmla="*/ 11903134 w 16806587"/>
              <a:gd name="connsiteY17" fmla="*/ 2359732 h 7129060"/>
              <a:gd name="connsiteX18" fmla="*/ 10395479 w 16806587"/>
              <a:gd name="connsiteY18" fmla="*/ 2975821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279627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279627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279627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138310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845683 w 16806587"/>
              <a:gd name="connsiteY14" fmla="*/ 2268607 h 7129060"/>
              <a:gd name="connsiteX15" fmla="*/ 10499439 w 16806587"/>
              <a:gd name="connsiteY15" fmla="*/ 698869 h 7129060"/>
              <a:gd name="connsiteX16" fmla="*/ 10138310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180242 w 16806587"/>
              <a:gd name="connsiteY12" fmla="*/ 3125449 h 7129060"/>
              <a:gd name="connsiteX13" fmla="*/ 9434149 w 16806587"/>
              <a:gd name="connsiteY13" fmla="*/ 1350840 h 7129060"/>
              <a:gd name="connsiteX14" fmla="*/ 9787494 w 16806587"/>
              <a:gd name="connsiteY14" fmla="*/ 2035851 h 7129060"/>
              <a:gd name="connsiteX15" fmla="*/ 10499439 w 16806587"/>
              <a:gd name="connsiteY15" fmla="*/ 698869 h 7129060"/>
              <a:gd name="connsiteX16" fmla="*/ 10138310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263369 w 16806587"/>
              <a:gd name="connsiteY12" fmla="*/ 3142075 h 7129060"/>
              <a:gd name="connsiteX13" fmla="*/ 9434149 w 16806587"/>
              <a:gd name="connsiteY13" fmla="*/ 1350840 h 7129060"/>
              <a:gd name="connsiteX14" fmla="*/ 9787494 w 16806587"/>
              <a:gd name="connsiteY14" fmla="*/ 2035851 h 7129060"/>
              <a:gd name="connsiteX15" fmla="*/ 10499439 w 16806587"/>
              <a:gd name="connsiteY15" fmla="*/ 698869 h 7129060"/>
              <a:gd name="connsiteX16" fmla="*/ 10138310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309352 w 16806587"/>
              <a:gd name="connsiteY0" fmla="*/ 6726018 h 7129060"/>
              <a:gd name="connsiteX1" fmla="*/ 1332502 w 16806587"/>
              <a:gd name="connsiteY1" fmla="*/ 5834768 h 7129060"/>
              <a:gd name="connsiteX2" fmla="*/ 7328188 w 16806587"/>
              <a:gd name="connsiteY2" fmla="*/ 5522251 h 7129060"/>
              <a:gd name="connsiteX3" fmla="*/ 8144940 w 16806587"/>
              <a:gd name="connsiteY3" fmla="*/ 3872543 h 7129060"/>
              <a:gd name="connsiteX4" fmla="*/ 5244745 w 16806587"/>
              <a:gd name="connsiteY4" fmla="*/ 3380935 h 7129060"/>
              <a:gd name="connsiteX5" fmla="*/ 6807327 w 16806587"/>
              <a:gd name="connsiteY5" fmla="*/ 3206157 h 7129060"/>
              <a:gd name="connsiteX6" fmla="*/ 5917865 w 16806587"/>
              <a:gd name="connsiteY6" fmla="*/ 2500312 h 7129060"/>
              <a:gd name="connsiteX7" fmla="*/ 7710152 w 16806587"/>
              <a:gd name="connsiteY7" fmla="*/ 3056844 h 7129060"/>
              <a:gd name="connsiteX8" fmla="*/ 7420785 w 16806587"/>
              <a:gd name="connsiteY8" fmla="*/ 846079 h 7129060"/>
              <a:gd name="connsiteX9" fmla="*/ 7860623 w 16806587"/>
              <a:gd name="connsiteY9" fmla="*/ 1910950 h 7129060"/>
              <a:gd name="connsiteX10" fmla="*/ 8161565 w 16806587"/>
              <a:gd name="connsiteY10" fmla="*/ 12702 h 7129060"/>
              <a:gd name="connsiteX11" fmla="*/ 8518381 w 16806587"/>
              <a:gd name="connsiteY11" fmla="*/ 3035588 h 7129060"/>
              <a:gd name="connsiteX12" fmla="*/ 9263369 w 16806587"/>
              <a:gd name="connsiteY12" fmla="*/ 3142075 h 7129060"/>
              <a:gd name="connsiteX13" fmla="*/ 9434149 w 16806587"/>
              <a:gd name="connsiteY13" fmla="*/ 1350840 h 7129060"/>
              <a:gd name="connsiteX14" fmla="*/ 9787494 w 16806587"/>
              <a:gd name="connsiteY14" fmla="*/ 2035851 h 7129060"/>
              <a:gd name="connsiteX15" fmla="*/ 10499439 w 16806587"/>
              <a:gd name="connsiteY15" fmla="*/ 698869 h 7129060"/>
              <a:gd name="connsiteX16" fmla="*/ 10138310 w 16806587"/>
              <a:gd name="connsiteY16" fmla="*/ 2619110 h 7129060"/>
              <a:gd name="connsiteX17" fmla="*/ 11903134 w 16806587"/>
              <a:gd name="connsiteY17" fmla="*/ 2359732 h 7129060"/>
              <a:gd name="connsiteX18" fmla="*/ 10137784 w 16806587"/>
              <a:gd name="connsiteY18" fmla="*/ 3075574 h 7129060"/>
              <a:gd name="connsiteX19" fmla="*/ 11767921 w 16806587"/>
              <a:gd name="connsiteY19" fmla="*/ 3303805 h 7129060"/>
              <a:gd name="connsiteX20" fmla="*/ 9804749 w 16806587"/>
              <a:gd name="connsiteY20" fmla="*/ 3793625 h 7129060"/>
              <a:gd name="connsiteX21" fmla="*/ 10284045 w 16806587"/>
              <a:gd name="connsiteY21" fmla="*/ 5489947 h 7129060"/>
              <a:gd name="connsiteX22" fmla="*/ 15326294 w 16806587"/>
              <a:gd name="connsiteY22" fmla="*/ 5776894 h 7129060"/>
              <a:gd name="connsiteX23" fmla="*/ 15615661 w 16806587"/>
              <a:gd name="connsiteY23" fmla="*/ 7084834 h 7129060"/>
              <a:gd name="connsiteX24" fmla="*/ 1309352 w 16806587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8128786 w 16790433"/>
              <a:gd name="connsiteY3" fmla="*/ 3872543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788595 w 16790433"/>
              <a:gd name="connsiteY20" fmla="*/ 3793625 h 7129060"/>
              <a:gd name="connsiteX21" fmla="*/ 10267891 w 16790433"/>
              <a:gd name="connsiteY21" fmla="*/ 5489947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788595 w 16790433"/>
              <a:gd name="connsiteY20" fmla="*/ 3793625 h 7129060"/>
              <a:gd name="connsiteX21" fmla="*/ 10267891 w 16790433"/>
              <a:gd name="connsiteY21" fmla="*/ 5489947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267891 w 16790433"/>
              <a:gd name="connsiteY21" fmla="*/ 5489947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267891 w 16790433"/>
              <a:gd name="connsiteY21" fmla="*/ 5489947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21630 w 16790433"/>
              <a:gd name="connsiteY18" fmla="*/ 3075574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71506 w 16790433"/>
              <a:gd name="connsiteY18" fmla="*/ 3125450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751767 w 16790433"/>
              <a:gd name="connsiteY19" fmla="*/ 3303805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791173 w 16790433"/>
              <a:gd name="connsiteY5" fmla="*/ 320615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841050 w 16790433"/>
              <a:gd name="connsiteY5" fmla="*/ 3339161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874300 w 16790433"/>
              <a:gd name="connsiteY5" fmla="*/ 3280972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874300 w 16790433"/>
              <a:gd name="connsiteY5" fmla="*/ 3280972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7023929 w 16790433"/>
              <a:gd name="connsiteY5" fmla="*/ 3330848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7065493 w 16790433"/>
              <a:gd name="connsiteY5" fmla="*/ 3438913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907551 w 16790433"/>
              <a:gd name="connsiteY5" fmla="*/ 3422287 h 7129060"/>
              <a:gd name="connsiteX6" fmla="*/ 5901711 w 16790433"/>
              <a:gd name="connsiteY6" fmla="*/ 2500312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907551 w 16790433"/>
              <a:gd name="connsiteY5" fmla="*/ 3422287 h 7129060"/>
              <a:gd name="connsiteX6" fmla="*/ 6342286 w 16790433"/>
              <a:gd name="connsiteY6" fmla="*/ 2758007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26018 h 7129060"/>
              <a:gd name="connsiteX1" fmla="*/ 1316348 w 16790433"/>
              <a:gd name="connsiteY1" fmla="*/ 5834768 h 7129060"/>
              <a:gd name="connsiteX2" fmla="*/ 6979525 w 16790433"/>
              <a:gd name="connsiteY2" fmla="*/ 5547189 h 7129060"/>
              <a:gd name="connsiteX3" fmla="*/ 7879404 w 16790433"/>
              <a:gd name="connsiteY3" fmla="*/ 3930732 h 7129060"/>
              <a:gd name="connsiteX4" fmla="*/ 5228591 w 16790433"/>
              <a:gd name="connsiteY4" fmla="*/ 3380935 h 7129060"/>
              <a:gd name="connsiteX5" fmla="*/ 6907551 w 16790433"/>
              <a:gd name="connsiteY5" fmla="*/ 3422287 h 7129060"/>
              <a:gd name="connsiteX6" fmla="*/ 6342286 w 16790433"/>
              <a:gd name="connsiteY6" fmla="*/ 2758007 h 7129060"/>
              <a:gd name="connsiteX7" fmla="*/ 7693998 w 16790433"/>
              <a:gd name="connsiteY7" fmla="*/ 3056844 h 7129060"/>
              <a:gd name="connsiteX8" fmla="*/ 7404631 w 16790433"/>
              <a:gd name="connsiteY8" fmla="*/ 846079 h 7129060"/>
              <a:gd name="connsiteX9" fmla="*/ 7844469 w 16790433"/>
              <a:gd name="connsiteY9" fmla="*/ 1910950 h 7129060"/>
              <a:gd name="connsiteX10" fmla="*/ 8145411 w 16790433"/>
              <a:gd name="connsiteY10" fmla="*/ 12702 h 7129060"/>
              <a:gd name="connsiteX11" fmla="*/ 8502227 w 16790433"/>
              <a:gd name="connsiteY11" fmla="*/ 3035588 h 7129060"/>
              <a:gd name="connsiteX12" fmla="*/ 9247215 w 16790433"/>
              <a:gd name="connsiteY12" fmla="*/ 3142075 h 7129060"/>
              <a:gd name="connsiteX13" fmla="*/ 9417995 w 16790433"/>
              <a:gd name="connsiteY13" fmla="*/ 1350840 h 7129060"/>
              <a:gd name="connsiteX14" fmla="*/ 9771340 w 16790433"/>
              <a:gd name="connsiteY14" fmla="*/ 2035851 h 7129060"/>
              <a:gd name="connsiteX15" fmla="*/ 10483285 w 16790433"/>
              <a:gd name="connsiteY15" fmla="*/ 698869 h 7129060"/>
              <a:gd name="connsiteX16" fmla="*/ 10122156 w 16790433"/>
              <a:gd name="connsiteY16" fmla="*/ 2619110 h 7129060"/>
              <a:gd name="connsiteX17" fmla="*/ 11886980 w 16790433"/>
              <a:gd name="connsiteY17" fmla="*/ 2359732 h 7129060"/>
              <a:gd name="connsiteX18" fmla="*/ 10138256 w 16790433"/>
              <a:gd name="connsiteY18" fmla="*/ 3058948 h 7129060"/>
              <a:gd name="connsiteX19" fmla="*/ 11568887 w 16790433"/>
              <a:gd name="connsiteY19" fmla="*/ 3262241 h 7129060"/>
              <a:gd name="connsiteX20" fmla="*/ 9871722 w 16790433"/>
              <a:gd name="connsiteY20" fmla="*/ 3785312 h 7129060"/>
              <a:gd name="connsiteX21" fmla="*/ 10500647 w 16790433"/>
              <a:gd name="connsiteY21" fmla="*/ 5498260 h 7129060"/>
              <a:gd name="connsiteX22" fmla="*/ 15310140 w 16790433"/>
              <a:gd name="connsiteY22" fmla="*/ 5776894 h 7129060"/>
              <a:gd name="connsiteX23" fmla="*/ 15599507 w 16790433"/>
              <a:gd name="connsiteY23" fmla="*/ 7084834 h 7129060"/>
              <a:gd name="connsiteX24" fmla="*/ 1293198 w 16790433"/>
              <a:gd name="connsiteY24" fmla="*/ 6726018 h 7129060"/>
              <a:gd name="connsiteX0" fmla="*/ 1293198 w 16790433"/>
              <a:gd name="connsiteY0" fmla="*/ 6718704 h 7121746"/>
              <a:gd name="connsiteX1" fmla="*/ 1316348 w 16790433"/>
              <a:gd name="connsiteY1" fmla="*/ 5827454 h 7121746"/>
              <a:gd name="connsiteX2" fmla="*/ 6979525 w 16790433"/>
              <a:gd name="connsiteY2" fmla="*/ 5539875 h 7121746"/>
              <a:gd name="connsiteX3" fmla="*/ 7879404 w 16790433"/>
              <a:gd name="connsiteY3" fmla="*/ 3923418 h 7121746"/>
              <a:gd name="connsiteX4" fmla="*/ 5228591 w 16790433"/>
              <a:gd name="connsiteY4" fmla="*/ 3373621 h 7121746"/>
              <a:gd name="connsiteX5" fmla="*/ 6907551 w 16790433"/>
              <a:gd name="connsiteY5" fmla="*/ 3414973 h 7121746"/>
              <a:gd name="connsiteX6" fmla="*/ 6342286 w 16790433"/>
              <a:gd name="connsiteY6" fmla="*/ 2750693 h 7121746"/>
              <a:gd name="connsiteX7" fmla="*/ 7693998 w 16790433"/>
              <a:gd name="connsiteY7" fmla="*/ 3049530 h 7121746"/>
              <a:gd name="connsiteX8" fmla="*/ 7404631 w 16790433"/>
              <a:gd name="connsiteY8" fmla="*/ 838765 h 7121746"/>
              <a:gd name="connsiteX9" fmla="*/ 8002410 w 16790433"/>
              <a:gd name="connsiteY9" fmla="*/ 2252771 h 7121746"/>
              <a:gd name="connsiteX10" fmla="*/ 8145411 w 16790433"/>
              <a:gd name="connsiteY10" fmla="*/ 5388 h 7121746"/>
              <a:gd name="connsiteX11" fmla="*/ 8502227 w 16790433"/>
              <a:gd name="connsiteY11" fmla="*/ 3028274 h 7121746"/>
              <a:gd name="connsiteX12" fmla="*/ 9247215 w 16790433"/>
              <a:gd name="connsiteY12" fmla="*/ 3134761 h 7121746"/>
              <a:gd name="connsiteX13" fmla="*/ 9417995 w 16790433"/>
              <a:gd name="connsiteY13" fmla="*/ 1343526 h 7121746"/>
              <a:gd name="connsiteX14" fmla="*/ 9771340 w 16790433"/>
              <a:gd name="connsiteY14" fmla="*/ 2028537 h 7121746"/>
              <a:gd name="connsiteX15" fmla="*/ 10483285 w 16790433"/>
              <a:gd name="connsiteY15" fmla="*/ 691555 h 7121746"/>
              <a:gd name="connsiteX16" fmla="*/ 10122156 w 16790433"/>
              <a:gd name="connsiteY16" fmla="*/ 2611796 h 7121746"/>
              <a:gd name="connsiteX17" fmla="*/ 11886980 w 16790433"/>
              <a:gd name="connsiteY17" fmla="*/ 2352418 h 7121746"/>
              <a:gd name="connsiteX18" fmla="*/ 10138256 w 16790433"/>
              <a:gd name="connsiteY18" fmla="*/ 3051634 h 7121746"/>
              <a:gd name="connsiteX19" fmla="*/ 11568887 w 16790433"/>
              <a:gd name="connsiteY19" fmla="*/ 3254927 h 7121746"/>
              <a:gd name="connsiteX20" fmla="*/ 9871722 w 16790433"/>
              <a:gd name="connsiteY20" fmla="*/ 3777998 h 7121746"/>
              <a:gd name="connsiteX21" fmla="*/ 10500647 w 16790433"/>
              <a:gd name="connsiteY21" fmla="*/ 5490946 h 7121746"/>
              <a:gd name="connsiteX22" fmla="*/ 15310140 w 16790433"/>
              <a:gd name="connsiteY22" fmla="*/ 5769580 h 7121746"/>
              <a:gd name="connsiteX23" fmla="*/ 15599507 w 16790433"/>
              <a:gd name="connsiteY23" fmla="*/ 7077520 h 7121746"/>
              <a:gd name="connsiteX24" fmla="*/ 1293198 w 16790433"/>
              <a:gd name="connsiteY24" fmla="*/ 6718704 h 7121746"/>
              <a:gd name="connsiteX0" fmla="*/ 1293198 w 16790433"/>
              <a:gd name="connsiteY0" fmla="*/ 6718713 h 7121755"/>
              <a:gd name="connsiteX1" fmla="*/ 1316348 w 16790433"/>
              <a:gd name="connsiteY1" fmla="*/ 5827463 h 7121755"/>
              <a:gd name="connsiteX2" fmla="*/ 6979525 w 16790433"/>
              <a:gd name="connsiteY2" fmla="*/ 5539884 h 7121755"/>
              <a:gd name="connsiteX3" fmla="*/ 7879404 w 16790433"/>
              <a:gd name="connsiteY3" fmla="*/ 3923427 h 7121755"/>
              <a:gd name="connsiteX4" fmla="*/ 5228591 w 16790433"/>
              <a:gd name="connsiteY4" fmla="*/ 3373630 h 7121755"/>
              <a:gd name="connsiteX5" fmla="*/ 6907551 w 16790433"/>
              <a:gd name="connsiteY5" fmla="*/ 3414982 h 7121755"/>
              <a:gd name="connsiteX6" fmla="*/ 6342286 w 16790433"/>
              <a:gd name="connsiteY6" fmla="*/ 2750702 h 7121755"/>
              <a:gd name="connsiteX7" fmla="*/ 7693998 w 16790433"/>
              <a:gd name="connsiteY7" fmla="*/ 3049539 h 7121755"/>
              <a:gd name="connsiteX8" fmla="*/ 7279940 w 16790433"/>
              <a:gd name="connsiteY8" fmla="*/ 863713 h 7121755"/>
              <a:gd name="connsiteX9" fmla="*/ 8002410 w 16790433"/>
              <a:gd name="connsiteY9" fmla="*/ 2252780 h 7121755"/>
              <a:gd name="connsiteX10" fmla="*/ 8145411 w 16790433"/>
              <a:gd name="connsiteY10" fmla="*/ 5397 h 7121755"/>
              <a:gd name="connsiteX11" fmla="*/ 8502227 w 16790433"/>
              <a:gd name="connsiteY11" fmla="*/ 3028283 h 7121755"/>
              <a:gd name="connsiteX12" fmla="*/ 9247215 w 16790433"/>
              <a:gd name="connsiteY12" fmla="*/ 3134770 h 7121755"/>
              <a:gd name="connsiteX13" fmla="*/ 9417995 w 16790433"/>
              <a:gd name="connsiteY13" fmla="*/ 1343535 h 7121755"/>
              <a:gd name="connsiteX14" fmla="*/ 9771340 w 16790433"/>
              <a:gd name="connsiteY14" fmla="*/ 2028546 h 7121755"/>
              <a:gd name="connsiteX15" fmla="*/ 10483285 w 16790433"/>
              <a:gd name="connsiteY15" fmla="*/ 691564 h 7121755"/>
              <a:gd name="connsiteX16" fmla="*/ 10122156 w 16790433"/>
              <a:gd name="connsiteY16" fmla="*/ 2611805 h 7121755"/>
              <a:gd name="connsiteX17" fmla="*/ 11886980 w 16790433"/>
              <a:gd name="connsiteY17" fmla="*/ 2352427 h 7121755"/>
              <a:gd name="connsiteX18" fmla="*/ 10138256 w 16790433"/>
              <a:gd name="connsiteY18" fmla="*/ 3051643 h 7121755"/>
              <a:gd name="connsiteX19" fmla="*/ 11568887 w 16790433"/>
              <a:gd name="connsiteY19" fmla="*/ 3254936 h 7121755"/>
              <a:gd name="connsiteX20" fmla="*/ 9871722 w 16790433"/>
              <a:gd name="connsiteY20" fmla="*/ 3778007 h 7121755"/>
              <a:gd name="connsiteX21" fmla="*/ 10500647 w 16790433"/>
              <a:gd name="connsiteY21" fmla="*/ 5490955 h 7121755"/>
              <a:gd name="connsiteX22" fmla="*/ 15310140 w 16790433"/>
              <a:gd name="connsiteY22" fmla="*/ 5769589 h 7121755"/>
              <a:gd name="connsiteX23" fmla="*/ 15599507 w 16790433"/>
              <a:gd name="connsiteY23" fmla="*/ 7077529 h 7121755"/>
              <a:gd name="connsiteX24" fmla="*/ 1293198 w 16790433"/>
              <a:gd name="connsiteY24" fmla="*/ 6718713 h 7121755"/>
              <a:gd name="connsiteX0" fmla="*/ 1293198 w 16790433"/>
              <a:gd name="connsiteY0" fmla="*/ 6718887 h 7121929"/>
              <a:gd name="connsiteX1" fmla="*/ 1316348 w 16790433"/>
              <a:gd name="connsiteY1" fmla="*/ 5827637 h 7121929"/>
              <a:gd name="connsiteX2" fmla="*/ 6979525 w 16790433"/>
              <a:gd name="connsiteY2" fmla="*/ 5540058 h 7121929"/>
              <a:gd name="connsiteX3" fmla="*/ 7879404 w 16790433"/>
              <a:gd name="connsiteY3" fmla="*/ 3923601 h 7121929"/>
              <a:gd name="connsiteX4" fmla="*/ 5228591 w 16790433"/>
              <a:gd name="connsiteY4" fmla="*/ 3373804 h 7121929"/>
              <a:gd name="connsiteX5" fmla="*/ 6907551 w 16790433"/>
              <a:gd name="connsiteY5" fmla="*/ 3415156 h 7121929"/>
              <a:gd name="connsiteX6" fmla="*/ 6342286 w 16790433"/>
              <a:gd name="connsiteY6" fmla="*/ 2750876 h 7121929"/>
              <a:gd name="connsiteX7" fmla="*/ 7693998 w 16790433"/>
              <a:gd name="connsiteY7" fmla="*/ 3049713 h 7121929"/>
              <a:gd name="connsiteX8" fmla="*/ 7321504 w 16790433"/>
              <a:gd name="connsiteY8" fmla="*/ 1304462 h 7121929"/>
              <a:gd name="connsiteX9" fmla="*/ 8002410 w 16790433"/>
              <a:gd name="connsiteY9" fmla="*/ 2252954 h 7121929"/>
              <a:gd name="connsiteX10" fmla="*/ 8145411 w 16790433"/>
              <a:gd name="connsiteY10" fmla="*/ 5571 h 7121929"/>
              <a:gd name="connsiteX11" fmla="*/ 8502227 w 16790433"/>
              <a:gd name="connsiteY11" fmla="*/ 3028457 h 7121929"/>
              <a:gd name="connsiteX12" fmla="*/ 9247215 w 16790433"/>
              <a:gd name="connsiteY12" fmla="*/ 3134944 h 7121929"/>
              <a:gd name="connsiteX13" fmla="*/ 9417995 w 16790433"/>
              <a:gd name="connsiteY13" fmla="*/ 1343709 h 7121929"/>
              <a:gd name="connsiteX14" fmla="*/ 9771340 w 16790433"/>
              <a:gd name="connsiteY14" fmla="*/ 2028720 h 7121929"/>
              <a:gd name="connsiteX15" fmla="*/ 10483285 w 16790433"/>
              <a:gd name="connsiteY15" fmla="*/ 691738 h 7121929"/>
              <a:gd name="connsiteX16" fmla="*/ 10122156 w 16790433"/>
              <a:gd name="connsiteY16" fmla="*/ 2611979 h 7121929"/>
              <a:gd name="connsiteX17" fmla="*/ 11886980 w 16790433"/>
              <a:gd name="connsiteY17" fmla="*/ 2352601 h 7121929"/>
              <a:gd name="connsiteX18" fmla="*/ 10138256 w 16790433"/>
              <a:gd name="connsiteY18" fmla="*/ 3051817 h 7121929"/>
              <a:gd name="connsiteX19" fmla="*/ 11568887 w 16790433"/>
              <a:gd name="connsiteY19" fmla="*/ 3255110 h 7121929"/>
              <a:gd name="connsiteX20" fmla="*/ 9871722 w 16790433"/>
              <a:gd name="connsiteY20" fmla="*/ 3778181 h 7121929"/>
              <a:gd name="connsiteX21" fmla="*/ 10500647 w 16790433"/>
              <a:gd name="connsiteY21" fmla="*/ 5491129 h 7121929"/>
              <a:gd name="connsiteX22" fmla="*/ 15310140 w 16790433"/>
              <a:gd name="connsiteY22" fmla="*/ 5769763 h 7121929"/>
              <a:gd name="connsiteX23" fmla="*/ 15599507 w 16790433"/>
              <a:gd name="connsiteY23" fmla="*/ 7077703 h 7121929"/>
              <a:gd name="connsiteX24" fmla="*/ 1293198 w 16790433"/>
              <a:gd name="connsiteY24" fmla="*/ 6718887 h 7121929"/>
              <a:gd name="connsiteX0" fmla="*/ 1293198 w 16790433"/>
              <a:gd name="connsiteY0" fmla="*/ 6204817 h 6607859"/>
              <a:gd name="connsiteX1" fmla="*/ 1316348 w 16790433"/>
              <a:gd name="connsiteY1" fmla="*/ 5313567 h 6607859"/>
              <a:gd name="connsiteX2" fmla="*/ 6979525 w 16790433"/>
              <a:gd name="connsiteY2" fmla="*/ 5025988 h 6607859"/>
              <a:gd name="connsiteX3" fmla="*/ 7879404 w 16790433"/>
              <a:gd name="connsiteY3" fmla="*/ 3409531 h 6607859"/>
              <a:gd name="connsiteX4" fmla="*/ 5228591 w 16790433"/>
              <a:gd name="connsiteY4" fmla="*/ 2859734 h 6607859"/>
              <a:gd name="connsiteX5" fmla="*/ 6907551 w 16790433"/>
              <a:gd name="connsiteY5" fmla="*/ 2901086 h 6607859"/>
              <a:gd name="connsiteX6" fmla="*/ 6342286 w 16790433"/>
              <a:gd name="connsiteY6" fmla="*/ 2236806 h 6607859"/>
              <a:gd name="connsiteX7" fmla="*/ 7693998 w 16790433"/>
              <a:gd name="connsiteY7" fmla="*/ 2535643 h 6607859"/>
              <a:gd name="connsiteX8" fmla="*/ 7321504 w 16790433"/>
              <a:gd name="connsiteY8" fmla="*/ 790392 h 6607859"/>
              <a:gd name="connsiteX9" fmla="*/ 8002410 w 16790433"/>
              <a:gd name="connsiteY9" fmla="*/ 1738884 h 6607859"/>
              <a:gd name="connsiteX10" fmla="*/ 8170349 w 16790433"/>
              <a:gd name="connsiteY10" fmla="*/ 6890 h 6607859"/>
              <a:gd name="connsiteX11" fmla="*/ 8502227 w 16790433"/>
              <a:gd name="connsiteY11" fmla="*/ 2514387 h 6607859"/>
              <a:gd name="connsiteX12" fmla="*/ 9247215 w 16790433"/>
              <a:gd name="connsiteY12" fmla="*/ 2620874 h 6607859"/>
              <a:gd name="connsiteX13" fmla="*/ 9417995 w 16790433"/>
              <a:gd name="connsiteY13" fmla="*/ 829639 h 6607859"/>
              <a:gd name="connsiteX14" fmla="*/ 9771340 w 16790433"/>
              <a:gd name="connsiteY14" fmla="*/ 1514650 h 6607859"/>
              <a:gd name="connsiteX15" fmla="*/ 10483285 w 16790433"/>
              <a:gd name="connsiteY15" fmla="*/ 177668 h 6607859"/>
              <a:gd name="connsiteX16" fmla="*/ 10122156 w 16790433"/>
              <a:gd name="connsiteY16" fmla="*/ 2097909 h 6607859"/>
              <a:gd name="connsiteX17" fmla="*/ 11886980 w 16790433"/>
              <a:gd name="connsiteY17" fmla="*/ 1838531 h 6607859"/>
              <a:gd name="connsiteX18" fmla="*/ 10138256 w 16790433"/>
              <a:gd name="connsiteY18" fmla="*/ 2537747 h 6607859"/>
              <a:gd name="connsiteX19" fmla="*/ 11568887 w 16790433"/>
              <a:gd name="connsiteY19" fmla="*/ 2741040 h 6607859"/>
              <a:gd name="connsiteX20" fmla="*/ 9871722 w 16790433"/>
              <a:gd name="connsiteY20" fmla="*/ 3264111 h 6607859"/>
              <a:gd name="connsiteX21" fmla="*/ 10500647 w 16790433"/>
              <a:gd name="connsiteY21" fmla="*/ 4977059 h 6607859"/>
              <a:gd name="connsiteX22" fmla="*/ 15310140 w 16790433"/>
              <a:gd name="connsiteY22" fmla="*/ 5255693 h 6607859"/>
              <a:gd name="connsiteX23" fmla="*/ 15599507 w 16790433"/>
              <a:gd name="connsiteY23" fmla="*/ 6563633 h 6607859"/>
              <a:gd name="connsiteX24" fmla="*/ 1293198 w 16790433"/>
              <a:gd name="connsiteY24" fmla="*/ 6204817 h 6607859"/>
              <a:gd name="connsiteX0" fmla="*/ 1293198 w 16790433"/>
              <a:gd name="connsiteY0" fmla="*/ 6254537 h 6657579"/>
              <a:gd name="connsiteX1" fmla="*/ 1316348 w 16790433"/>
              <a:gd name="connsiteY1" fmla="*/ 5363287 h 6657579"/>
              <a:gd name="connsiteX2" fmla="*/ 6979525 w 16790433"/>
              <a:gd name="connsiteY2" fmla="*/ 5075708 h 6657579"/>
              <a:gd name="connsiteX3" fmla="*/ 7879404 w 16790433"/>
              <a:gd name="connsiteY3" fmla="*/ 3459251 h 6657579"/>
              <a:gd name="connsiteX4" fmla="*/ 5228591 w 16790433"/>
              <a:gd name="connsiteY4" fmla="*/ 2909454 h 6657579"/>
              <a:gd name="connsiteX5" fmla="*/ 6907551 w 16790433"/>
              <a:gd name="connsiteY5" fmla="*/ 2950806 h 6657579"/>
              <a:gd name="connsiteX6" fmla="*/ 6342286 w 16790433"/>
              <a:gd name="connsiteY6" fmla="*/ 2286526 h 6657579"/>
              <a:gd name="connsiteX7" fmla="*/ 7693998 w 16790433"/>
              <a:gd name="connsiteY7" fmla="*/ 2585363 h 6657579"/>
              <a:gd name="connsiteX8" fmla="*/ 7321504 w 16790433"/>
              <a:gd name="connsiteY8" fmla="*/ 840112 h 6657579"/>
              <a:gd name="connsiteX9" fmla="*/ 8002410 w 16790433"/>
              <a:gd name="connsiteY9" fmla="*/ 1788604 h 6657579"/>
              <a:gd name="connsiteX10" fmla="*/ 8128786 w 16790433"/>
              <a:gd name="connsiteY10" fmla="*/ 6734 h 6657579"/>
              <a:gd name="connsiteX11" fmla="*/ 8502227 w 16790433"/>
              <a:gd name="connsiteY11" fmla="*/ 2564107 h 6657579"/>
              <a:gd name="connsiteX12" fmla="*/ 9247215 w 16790433"/>
              <a:gd name="connsiteY12" fmla="*/ 2670594 h 6657579"/>
              <a:gd name="connsiteX13" fmla="*/ 9417995 w 16790433"/>
              <a:gd name="connsiteY13" fmla="*/ 879359 h 6657579"/>
              <a:gd name="connsiteX14" fmla="*/ 9771340 w 16790433"/>
              <a:gd name="connsiteY14" fmla="*/ 1564370 h 6657579"/>
              <a:gd name="connsiteX15" fmla="*/ 10483285 w 16790433"/>
              <a:gd name="connsiteY15" fmla="*/ 227388 h 6657579"/>
              <a:gd name="connsiteX16" fmla="*/ 10122156 w 16790433"/>
              <a:gd name="connsiteY16" fmla="*/ 2147629 h 6657579"/>
              <a:gd name="connsiteX17" fmla="*/ 11886980 w 16790433"/>
              <a:gd name="connsiteY17" fmla="*/ 1888251 h 6657579"/>
              <a:gd name="connsiteX18" fmla="*/ 10138256 w 16790433"/>
              <a:gd name="connsiteY18" fmla="*/ 2587467 h 6657579"/>
              <a:gd name="connsiteX19" fmla="*/ 11568887 w 16790433"/>
              <a:gd name="connsiteY19" fmla="*/ 2790760 h 6657579"/>
              <a:gd name="connsiteX20" fmla="*/ 9871722 w 16790433"/>
              <a:gd name="connsiteY20" fmla="*/ 3313831 h 6657579"/>
              <a:gd name="connsiteX21" fmla="*/ 10500647 w 16790433"/>
              <a:gd name="connsiteY21" fmla="*/ 5026779 h 6657579"/>
              <a:gd name="connsiteX22" fmla="*/ 15310140 w 16790433"/>
              <a:gd name="connsiteY22" fmla="*/ 5305413 h 6657579"/>
              <a:gd name="connsiteX23" fmla="*/ 15599507 w 16790433"/>
              <a:gd name="connsiteY23" fmla="*/ 6613353 h 6657579"/>
              <a:gd name="connsiteX24" fmla="*/ 1293198 w 16790433"/>
              <a:gd name="connsiteY24" fmla="*/ 6254537 h 6657579"/>
              <a:gd name="connsiteX0" fmla="*/ 1293198 w 16790433"/>
              <a:gd name="connsiteY0" fmla="*/ 6252329 h 6655371"/>
              <a:gd name="connsiteX1" fmla="*/ 1316348 w 16790433"/>
              <a:gd name="connsiteY1" fmla="*/ 5361079 h 6655371"/>
              <a:gd name="connsiteX2" fmla="*/ 6979525 w 16790433"/>
              <a:gd name="connsiteY2" fmla="*/ 5073500 h 6655371"/>
              <a:gd name="connsiteX3" fmla="*/ 7879404 w 16790433"/>
              <a:gd name="connsiteY3" fmla="*/ 3457043 h 6655371"/>
              <a:gd name="connsiteX4" fmla="*/ 5228591 w 16790433"/>
              <a:gd name="connsiteY4" fmla="*/ 2907246 h 6655371"/>
              <a:gd name="connsiteX5" fmla="*/ 6907551 w 16790433"/>
              <a:gd name="connsiteY5" fmla="*/ 2948598 h 6655371"/>
              <a:gd name="connsiteX6" fmla="*/ 6342286 w 16790433"/>
              <a:gd name="connsiteY6" fmla="*/ 2284318 h 6655371"/>
              <a:gd name="connsiteX7" fmla="*/ 7693998 w 16790433"/>
              <a:gd name="connsiteY7" fmla="*/ 2583155 h 6655371"/>
              <a:gd name="connsiteX8" fmla="*/ 7321504 w 16790433"/>
              <a:gd name="connsiteY8" fmla="*/ 837904 h 6655371"/>
              <a:gd name="connsiteX9" fmla="*/ 8010722 w 16790433"/>
              <a:gd name="connsiteY9" fmla="*/ 1911087 h 6655371"/>
              <a:gd name="connsiteX10" fmla="*/ 8128786 w 16790433"/>
              <a:gd name="connsiteY10" fmla="*/ 4526 h 6655371"/>
              <a:gd name="connsiteX11" fmla="*/ 8502227 w 16790433"/>
              <a:gd name="connsiteY11" fmla="*/ 2561899 h 6655371"/>
              <a:gd name="connsiteX12" fmla="*/ 9247215 w 16790433"/>
              <a:gd name="connsiteY12" fmla="*/ 2668386 h 6655371"/>
              <a:gd name="connsiteX13" fmla="*/ 9417995 w 16790433"/>
              <a:gd name="connsiteY13" fmla="*/ 877151 h 6655371"/>
              <a:gd name="connsiteX14" fmla="*/ 9771340 w 16790433"/>
              <a:gd name="connsiteY14" fmla="*/ 1562162 h 6655371"/>
              <a:gd name="connsiteX15" fmla="*/ 10483285 w 16790433"/>
              <a:gd name="connsiteY15" fmla="*/ 225180 h 6655371"/>
              <a:gd name="connsiteX16" fmla="*/ 10122156 w 16790433"/>
              <a:gd name="connsiteY16" fmla="*/ 2145421 h 6655371"/>
              <a:gd name="connsiteX17" fmla="*/ 11886980 w 16790433"/>
              <a:gd name="connsiteY17" fmla="*/ 1886043 h 6655371"/>
              <a:gd name="connsiteX18" fmla="*/ 10138256 w 16790433"/>
              <a:gd name="connsiteY18" fmla="*/ 2585259 h 6655371"/>
              <a:gd name="connsiteX19" fmla="*/ 11568887 w 16790433"/>
              <a:gd name="connsiteY19" fmla="*/ 2788552 h 6655371"/>
              <a:gd name="connsiteX20" fmla="*/ 9871722 w 16790433"/>
              <a:gd name="connsiteY20" fmla="*/ 3311623 h 6655371"/>
              <a:gd name="connsiteX21" fmla="*/ 10500647 w 16790433"/>
              <a:gd name="connsiteY21" fmla="*/ 5024571 h 6655371"/>
              <a:gd name="connsiteX22" fmla="*/ 15310140 w 16790433"/>
              <a:gd name="connsiteY22" fmla="*/ 5303205 h 6655371"/>
              <a:gd name="connsiteX23" fmla="*/ 15599507 w 16790433"/>
              <a:gd name="connsiteY23" fmla="*/ 6611145 h 6655371"/>
              <a:gd name="connsiteX24" fmla="*/ 1293198 w 16790433"/>
              <a:gd name="connsiteY24" fmla="*/ 6252329 h 66553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6907551 w 16790433"/>
              <a:gd name="connsiteY5" fmla="*/ 2948098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568887 w 16790433"/>
              <a:gd name="connsiteY19" fmla="*/ 2788052 h 6654871"/>
              <a:gd name="connsiteX20" fmla="*/ 9871722 w 16790433"/>
              <a:gd name="connsiteY20" fmla="*/ 3311123 h 6654871"/>
              <a:gd name="connsiteX21" fmla="*/ 10500647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568887 w 16790433"/>
              <a:gd name="connsiteY19" fmla="*/ 2788052 h 6654871"/>
              <a:gd name="connsiteX20" fmla="*/ 9871722 w 16790433"/>
              <a:gd name="connsiteY20" fmla="*/ 3311123 h 6654871"/>
              <a:gd name="connsiteX21" fmla="*/ 10500647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568887 w 16790433"/>
              <a:gd name="connsiteY19" fmla="*/ 2788052 h 6654871"/>
              <a:gd name="connsiteX20" fmla="*/ 9871722 w 16790433"/>
              <a:gd name="connsiteY20" fmla="*/ 3311123 h 6654871"/>
              <a:gd name="connsiteX21" fmla="*/ 10500647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981426 w 16790433"/>
              <a:gd name="connsiteY19" fmla="*/ 2826152 h 6654871"/>
              <a:gd name="connsiteX20" fmla="*/ 9871722 w 16790433"/>
              <a:gd name="connsiteY20" fmla="*/ 3311123 h 6654871"/>
              <a:gd name="connsiteX21" fmla="*/ 10500647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500647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138256 w 16790433"/>
              <a:gd name="connsiteY18" fmla="*/ 258475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22156 w 16790433"/>
              <a:gd name="connsiteY16" fmla="*/ 214492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771340 w 16790433"/>
              <a:gd name="connsiteY14" fmla="*/ 156166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247215 w 16790433"/>
              <a:gd name="connsiteY12" fmla="*/ 2667886 h 6654871"/>
              <a:gd name="connsiteX13" fmla="*/ 9417995 w 16790433"/>
              <a:gd name="connsiteY13" fmla="*/ 876651 h 6654871"/>
              <a:gd name="connsiteX14" fmla="*/ 9804610 w 16790433"/>
              <a:gd name="connsiteY14" fmla="*/ 158452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04610 w 16790433"/>
              <a:gd name="connsiteY14" fmla="*/ 158452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04610 w 16790433"/>
              <a:gd name="connsiteY14" fmla="*/ 158452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483285 w 16790433"/>
              <a:gd name="connsiteY15" fmla="*/ 22468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981426 w 16790433"/>
              <a:gd name="connsiteY19" fmla="*/ 282615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124568 w 16790433"/>
              <a:gd name="connsiteY20" fmla="*/ 330350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433523 w 16790433"/>
              <a:gd name="connsiteY12" fmla="*/ 25840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27061 w 16790433"/>
              <a:gd name="connsiteY12" fmla="*/ 263486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608810 w 16790433"/>
              <a:gd name="connsiteY19" fmla="*/ 2849012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182041 w 16790433"/>
              <a:gd name="connsiteY16" fmla="*/ 2350661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890933 w 16790433"/>
              <a:gd name="connsiteY19" fmla="*/ 2897780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444333 w 16790433"/>
              <a:gd name="connsiteY18" fmla="*/ 2760019 h 6654871"/>
              <a:gd name="connsiteX19" fmla="*/ 11890933 w 16790433"/>
              <a:gd name="connsiteY19" fmla="*/ 2897780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604026 w 16790433"/>
              <a:gd name="connsiteY18" fmla="*/ 2741731 h 6654871"/>
              <a:gd name="connsiteX19" fmla="*/ 11890933 w 16790433"/>
              <a:gd name="connsiteY19" fmla="*/ 2897780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619995 w 16790433"/>
              <a:gd name="connsiteY18" fmla="*/ 2729539 h 6654871"/>
              <a:gd name="connsiteX19" fmla="*/ 11890933 w 16790433"/>
              <a:gd name="connsiteY19" fmla="*/ 2897780 h 6654871"/>
              <a:gd name="connsiteX20" fmla="*/ 10064683 w 16790433"/>
              <a:gd name="connsiteY20" fmla="*/ 3364463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619995 w 16790433"/>
              <a:gd name="connsiteY18" fmla="*/ 2729539 h 6654871"/>
              <a:gd name="connsiteX19" fmla="*/ 11890933 w 16790433"/>
              <a:gd name="connsiteY19" fmla="*/ 2897780 h 6654871"/>
              <a:gd name="connsiteX20" fmla="*/ 10054037 w 16790433"/>
              <a:gd name="connsiteY20" fmla="*/ 3474191 h 6654871"/>
              <a:gd name="connsiteX21" fmla="*/ 10607108 w 16790433"/>
              <a:gd name="connsiteY21" fmla="*/ 50240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619995 w 16790433"/>
              <a:gd name="connsiteY18" fmla="*/ 2729539 h 6654871"/>
              <a:gd name="connsiteX19" fmla="*/ 11890933 w 16790433"/>
              <a:gd name="connsiteY19" fmla="*/ 2897780 h 6654871"/>
              <a:gd name="connsiteX20" fmla="*/ 10054037 w 16790433"/>
              <a:gd name="connsiteY20" fmla="*/ 3474191 h 6654871"/>
              <a:gd name="connsiteX21" fmla="*/ 10740185 w 16790433"/>
              <a:gd name="connsiteY21" fmla="*/ 50621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3198 w 16790433"/>
              <a:gd name="connsiteY0" fmla="*/ 6251829 h 6654871"/>
              <a:gd name="connsiteX1" fmla="*/ 1316348 w 16790433"/>
              <a:gd name="connsiteY1" fmla="*/ 5360579 h 6654871"/>
              <a:gd name="connsiteX2" fmla="*/ 6979525 w 16790433"/>
              <a:gd name="connsiteY2" fmla="*/ 5073000 h 6654871"/>
              <a:gd name="connsiteX3" fmla="*/ 7879404 w 16790433"/>
              <a:gd name="connsiteY3" fmla="*/ 3456543 h 6654871"/>
              <a:gd name="connsiteX4" fmla="*/ 5228591 w 16790433"/>
              <a:gd name="connsiteY4" fmla="*/ 2906746 h 6654871"/>
              <a:gd name="connsiteX5" fmla="*/ 7000148 w 16790433"/>
              <a:gd name="connsiteY5" fmla="*/ 2924949 h 6654871"/>
              <a:gd name="connsiteX6" fmla="*/ 6342286 w 16790433"/>
              <a:gd name="connsiteY6" fmla="*/ 2283818 h 6654871"/>
              <a:gd name="connsiteX7" fmla="*/ 7693998 w 16790433"/>
              <a:gd name="connsiteY7" fmla="*/ 2582655 h 6654871"/>
              <a:gd name="connsiteX8" fmla="*/ 7321504 w 16790433"/>
              <a:gd name="connsiteY8" fmla="*/ 837404 h 6654871"/>
              <a:gd name="connsiteX9" fmla="*/ 8002410 w 16790433"/>
              <a:gd name="connsiteY9" fmla="*/ 1943838 h 6654871"/>
              <a:gd name="connsiteX10" fmla="*/ 8128786 w 16790433"/>
              <a:gd name="connsiteY10" fmla="*/ 4026 h 6654871"/>
              <a:gd name="connsiteX11" fmla="*/ 8502227 w 16790433"/>
              <a:gd name="connsiteY11" fmla="*/ 2561399 h 6654871"/>
              <a:gd name="connsiteX12" fmla="*/ 9331497 w 16790433"/>
              <a:gd name="connsiteY12" fmla="*/ 2563746 h 6654871"/>
              <a:gd name="connsiteX13" fmla="*/ 9417995 w 16790433"/>
              <a:gd name="connsiteY13" fmla="*/ 876651 h 6654871"/>
              <a:gd name="connsiteX14" fmla="*/ 9824572 w 16790433"/>
              <a:gd name="connsiteY14" fmla="*/ 1668342 h 6654871"/>
              <a:gd name="connsiteX15" fmla="*/ 10390131 w 16790433"/>
              <a:gd name="connsiteY15" fmla="*/ 118000 h 6654871"/>
              <a:gd name="connsiteX16" fmla="*/ 10245918 w 16790433"/>
              <a:gd name="connsiteY16" fmla="*/ 2356757 h 6654871"/>
              <a:gd name="connsiteX17" fmla="*/ 11886980 w 16790433"/>
              <a:gd name="connsiteY17" fmla="*/ 1885543 h 6654871"/>
              <a:gd name="connsiteX18" fmla="*/ 10619995 w 16790433"/>
              <a:gd name="connsiteY18" fmla="*/ 2729539 h 6654871"/>
              <a:gd name="connsiteX19" fmla="*/ 11890933 w 16790433"/>
              <a:gd name="connsiteY19" fmla="*/ 2897780 h 6654871"/>
              <a:gd name="connsiteX20" fmla="*/ 10054037 w 16790433"/>
              <a:gd name="connsiteY20" fmla="*/ 3474191 h 6654871"/>
              <a:gd name="connsiteX21" fmla="*/ 10740185 w 16790433"/>
              <a:gd name="connsiteY21" fmla="*/ 5062171 h 6654871"/>
              <a:gd name="connsiteX22" fmla="*/ 15310140 w 16790433"/>
              <a:gd name="connsiteY22" fmla="*/ 5302705 h 6654871"/>
              <a:gd name="connsiteX23" fmla="*/ 15599507 w 16790433"/>
              <a:gd name="connsiteY23" fmla="*/ 6610645 h 6654871"/>
              <a:gd name="connsiteX24" fmla="*/ 1293198 w 16790433"/>
              <a:gd name="connsiteY24" fmla="*/ 6251829 h 6654871"/>
              <a:gd name="connsiteX0" fmla="*/ 1291273 w 16788508"/>
              <a:gd name="connsiteY0" fmla="*/ 6251829 h 6654871"/>
              <a:gd name="connsiteX1" fmla="*/ 1314423 w 16788508"/>
              <a:gd name="connsiteY1" fmla="*/ 5360579 h 6654871"/>
              <a:gd name="connsiteX2" fmla="*/ 6937677 w 16788508"/>
              <a:gd name="connsiteY2" fmla="*/ 5073000 h 6654871"/>
              <a:gd name="connsiteX3" fmla="*/ 7877479 w 16788508"/>
              <a:gd name="connsiteY3" fmla="*/ 3456543 h 6654871"/>
              <a:gd name="connsiteX4" fmla="*/ 5226666 w 16788508"/>
              <a:gd name="connsiteY4" fmla="*/ 2906746 h 6654871"/>
              <a:gd name="connsiteX5" fmla="*/ 6998223 w 16788508"/>
              <a:gd name="connsiteY5" fmla="*/ 2924949 h 6654871"/>
              <a:gd name="connsiteX6" fmla="*/ 6340361 w 16788508"/>
              <a:gd name="connsiteY6" fmla="*/ 2283818 h 6654871"/>
              <a:gd name="connsiteX7" fmla="*/ 7692073 w 16788508"/>
              <a:gd name="connsiteY7" fmla="*/ 2582655 h 6654871"/>
              <a:gd name="connsiteX8" fmla="*/ 7319579 w 16788508"/>
              <a:gd name="connsiteY8" fmla="*/ 837404 h 6654871"/>
              <a:gd name="connsiteX9" fmla="*/ 8000485 w 16788508"/>
              <a:gd name="connsiteY9" fmla="*/ 1943838 h 6654871"/>
              <a:gd name="connsiteX10" fmla="*/ 8126861 w 16788508"/>
              <a:gd name="connsiteY10" fmla="*/ 4026 h 6654871"/>
              <a:gd name="connsiteX11" fmla="*/ 8500302 w 16788508"/>
              <a:gd name="connsiteY11" fmla="*/ 2561399 h 6654871"/>
              <a:gd name="connsiteX12" fmla="*/ 9329572 w 16788508"/>
              <a:gd name="connsiteY12" fmla="*/ 2563746 h 6654871"/>
              <a:gd name="connsiteX13" fmla="*/ 9416070 w 16788508"/>
              <a:gd name="connsiteY13" fmla="*/ 876651 h 6654871"/>
              <a:gd name="connsiteX14" fmla="*/ 9822647 w 16788508"/>
              <a:gd name="connsiteY14" fmla="*/ 1668342 h 6654871"/>
              <a:gd name="connsiteX15" fmla="*/ 10388206 w 16788508"/>
              <a:gd name="connsiteY15" fmla="*/ 118000 h 6654871"/>
              <a:gd name="connsiteX16" fmla="*/ 10243993 w 16788508"/>
              <a:gd name="connsiteY16" fmla="*/ 2356757 h 6654871"/>
              <a:gd name="connsiteX17" fmla="*/ 11885055 w 16788508"/>
              <a:gd name="connsiteY17" fmla="*/ 1885543 h 6654871"/>
              <a:gd name="connsiteX18" fmla="*/ 10618070 w 16788508"/>
              <a:gd name="connsiteY18" fmla="*/ 2729539 h 6654871"/>
              <a:gd name="connsiteX19" fmla="*/ 11889008 w 16788508"/>
              <a:gd name="connsiteY19" fmla="*/ 2897780 h 6654871"/>
              <a:gd name="connsiteX20" fmla="*/ 10052112 w 16788508"/>
              <a:gd name="connsiteY20" fmla="*/ 3474191 h 6654871"/>
              <a:gd name="connsiteX21" fmla="*/ 10738260 w 16788508"/>
              <a:gd name="connsiteY21" fmla="*/ 5062171 h 6654871"/>
              <a:gd name="connsiteX22" fmla="*/ 15308215 w 16788508"/>
              <a:gd name="connsiteY22" fmla="*/ 5302705 h 6654871"/>
              <a:gd name="connsiteX23" fmla="*/ 15597582 w 16788508"/>
              <a:gd name="connsiteY23" fmla="*/ 6610645 h 6654871"/>
              <a:gd name="connsiteX24" fmla="*/ 1291273 w 16788508"/>
              <a:gd name="connsiteY24" fmla="*/ 6251829 h 6654871"/>
              <a:gd name="connsiteX0" fmla="*/ 1291273 w 16788508"/>
              <a:gd name="connsiteY0" fmla="*/ 6251829 h 6654871"/>
              <a:gd name="connsiteX1" fmla="*/ 1314423 w 16788508"/>
              <a:gd name="connsiteY1" fmla="*/ 5360579 h 6654871"/>
              <a:gd name="connsiteX2" fmla="*/ 6937677 w 16788508"/>
              <a:gd name="connsiteY2" fmla="*/ 5073000 h 6654871"/>
              <a:gd name="connsiteX3" fmla="*/ 7877479 w 16788508"/>
              <a:gd name="connsiteY3" fmla="*/ 3456543 h 6654871"/>
              <a:gd name="connsiteX4" fmla="*/ 5226666 w 16788508"/>
              <a:gd name="connsiteY4" fmla="*/ 2906746 h 6654871"/>
              <a:gd name="connsiteX5" fmla="*/ 6998223 w 16788508"/>
              <a:gd name="connsiteY5" fmla="*/ 2924949 h 6654871"/>
              <a:gd name="connsiteX6" fmla="*/ 6340361 w 16788508"/>
              <a:gd name="connsiteY6" fmla="*/ 2283818 h 6654871"/>
              <a:gd name="connsiteX7" fmla="*/ 7692073 w 16788508"/>
              <a:gd name="connsiteY7" fmla="*/ 2582655 h 6654871"/>
              <a:gd name="connsiteX8" fmla="*/ 7319579 w 16788508"/>
              <a:gd name="connsiteY8" fmla="*/ 837404 h 6654871"/>
              <a:gd name="connsiteX9" fmla="*/ 8000485 w 16788508"/>
              <a:gd name="connsiteY9" fmla="*/ 1943838 h 6654871"/>
              <a:gd name="connsiteX10" fmla="*/ 8126861 w 16788508"/>
              <a:gd name="connsiteY10" fmla="*/ 4026 h 6654871"/>
              <a:gd name="connsiteX11" fmla="*/ 8500302 w 16788508"/>
              <a:gd name="connsiteY11" fmla="*/ 2561399 h 6654871"/>
              <a:gd name="connsiteX12" fmla="*/ 9329572 w 16788508"/>
              <a:gd name="connsiteY12" fmla="*/ 2563746 h 6654871"/>
              <a:gd name="connsiteX13" fmla="*/ 9416070 w 16788508"/>
              <a:gd name="connsiteY13" fmla="*/ 876651 h 6654871"/>
              <a:gd name="connsiteX14" fmla="*/ 9822647 w 16788508"/>
              <a:gd name="connsiteY14" fmla="*/ 1668342 h 6654871"/>
              <a:gd name="connsiteX15" fmla="*/ 10388206 w 16788508"/>
              <a:gd name="connsiteY15" fmla="*/ 118000 h 6654871"/>
              <a:gd name="connsiteX16" fmla="*/ 10243993 w 16788508"/>
              <a:gd name="connsiteY16" fmla="*/ 2356757 h 6654871"/>
              <a:gd name="connsiteX17" fmla="*/ 11885055 w 16788508"/>
              <a:gd name="connsiteY17" fmla="*/ 1885543 h 6654871"/>
              <a:gd name="connsiteX18" fmla="*/ 10618070 w 16788508"/>
              <a:gd name="connsiteY18" fmla="*/ 2729539 h 6654871"/>
              <a:gd name="connsiteX19" fmla="*/ 11889008 w 16788508"/>
              <a:gd name="connsiteY19" fmla="*/ 2897780 h 6654871"/>
              <a:gd name="connsiteX20" fmla="*/ 10052112 w 16788508"/>
              <a:gd name="connsiteY20" fmla="*/ 3474191 h 6654871"/>
              <a:gd name="connsiteX21" fmla="*/ 10738260 w 16788508"/>
              <a:gd name="connsiteY21" fmla="*/ 5062171 h 6654871"/>
              <a:gd name="connsiteX22" fmla="*/ 15308215 w 16788508"/>
              <a:gd name="connsiteY22" fmla="*/ 5302705 h 6654871"/>
              <a:gd name="connsiteX23" fmla="*/ 15597582 w 16788508"/>
              <a:gd name="connsiteY23" fmla="*/ 6610645 h 6654871"/>
              <a:gd name="connsiteX24" fmla="*/ 1291273 w 16788508"/>
              <a:gd name="connsiteY24" fmla="*/ 6251829 h 6654871"/>
              <a:gd name="connsiteX0" fmla="*/ 1291273 w 16788508"/>
              <a:gd name="connsiteY0" fmla="*/ 6251829 h 6654871"/>
              <a:gd name="connsiteX1" fmla="*/ 1314423 w 16788508"/>
              <a:gd name="connsiteY1" fmla="*/ 5360579 h 6654871"/>
              <a:gd name="connsiteX2" fmla="*/ 6937677 w 16788508"/>
              <a:gd name="connsiteY2" fmla="*/ 5073000 h 6654871"/>
              <a:gd name="connsiteX3" fmla="*/ 7797633 w 16788508"/>
              <a:gd name="connsiteY3" fmla="*/ 3471783 h 6654871"/>
              <a:gd name="connsiteX4" fmla="*/ 5226666 w 16788508"/>
              <a:gd name="connsiteY4" fmla="*/ 2906746 h 6654871"/>
              <a:gd name="connsiteX5" fmla="*/ 6998223 w 16788508"/>
              <a:gd name="connsiteY5" fmla="*/ 2924949 h 6654871"/>
              <a:gd name="connsiteX6" fmla="*/ 6340361 w 16788508"/>
              <a:gd name="connsiteY6" fmla="*/ 2283818 h 6654871"/>
              <a:gd name="connsiteX7" fmla="*/ 7692073 w 16788508"/>
              <a:gd name="connsiteY7" fmla="*/ 2582655 h 6654871"/>
              <a:gd name="connsiteX8" fmla="*/ 7319579 w 16788508"/>
              <a:gd name="connsiteY8" fmla="*/ 837404 h 6654871"/>
              <a:gd name="connsiteX9" fmla="*/ 8000485 w 16788508"/>
              <a:gd name="connsiteY9" fmla="*/ 1943838 h 6654871"/>
              <a:gd name="connsiteX10" fmla="*/ 8126861 w 16788508"/>
              <a:gd name="connsiteY10" fmla="*/ 4026 h 6654871"/>
              <a:gd name="connsiteX11" fmla="*/ 8500302 w 16788508"/>
              <a:gd name="connsiteY11" fmla="*/ 2561399 h 6654871"/>
              <a:gd name="connsiteX12" fmla="*/ 9329572 w 16788508"/>
              <a:gd name="connsiteY12" fmla="*/ 2563746 h 6654871"/>
              <a:gd name="connsiteX13" fmla="*/ 9416070 w 16788508"/>
              <a:gd name="connsiteY13" fmla="*/ 876651 h 6654871"/>
              <a:gd name="connsiteX14" fmla="*/ 9822647 w 16788508"/>
              <a:gd name="connsiteY14" fmla="*/ 1668342 h 6654871"/>
              <a:gd name="connsiteX15" fmla="*/ 10388206 w 16788508"/>
              <a:gd name="connsiteY15" fmla="*/ 118000 h 6654871"/>
              <a:gd name="connsiteX16" fmla="*/ 10243993 w 16788508"/>
              <a:gd name="connsiteY16" fmla="*/ 2356757 h 6654871"/>
              <a:gd name="connsiteX17" fmla="*/ 11885055 w 16788508"/>
              <a:gd name="connsiteY17" fmla="*/ 1885543 h 6654871"/>
              <a:gd name="connsiteX18" fmla="*/ 10618070 w 16788508"/>
              <a:gd name="connsiteY18" fmla="*/ 2729539 h 6654871"/>
              <a:gd name="connsiteX19" fmla="*/ 11889008 w 16788508"/>
              <a:gd name="connsiteY19" fmla="*/ 2897780 h 6654871"/>
              <a:gd name="connsiteX20" fmla="*/ 10052112 w 16788508"/>
              <a:gd name="connsiteY20" fmla="*/ 3474191 h 6654871"/>
              <a:gd name="connsiteX21" fmla="*/ 10738260 w 16788508"/>
              <a:gd name="connsiteY21" fmla="*/ 5062171 h 6654871"/>
              <a:gd name="connsiteX22" fmla="*/ 15308215 w 16788508"/>
              <a:gd name="connsiteY22" fmla="*/ 5302705 h 6654871"/>
              <a:gd name="connsiteX23" fmla="*/ 15597582 w 16788508"/>
              <a:gd name="connsiteY23" fmla="*/ 6610645 h 6654871"/>
              <a:gd name="connsiteX24" fmla="*/ 1291273 w 16788508"/>
              <a:gd name="connsiteY24" fmla="*/ 6251829 h 6654871"/>
              <a:gd name="connsiteX0" fmla="*/ 1291273 w 16788508"/>
              <a:gd name="connsiteY0" fmla="*/ 6251829 h 6657510"/>
              <a:gd name="connsiteX1" fmla="*/ 1314423 w 16788508"/>
              <a:gd name="connsiteY1" fmla="*/ 5192939 h 6657510"/>
              <a:gd name="connsiteX2" fmla="*/ 6937677 w 16788508"/>
              <a:gd name="connsiteY2" fmla="*/ 5073000 h 6657510"/>
              <a:gd name="connsiteX3" fmla="*/ 7797633 w 16788508"/>
              <a:gd name="connsiteY3" fmla="*/ 3471783 h 6657510"/>
              <a:gd name="connsiteX4" fmla="*/ 5226666 w 16788508"/>
              <a:gd name="connsiteY4" fmla="*/ 2906746 h 6657510"/>
              <a:gd name="connsiteX5" fmla="*/ 6998223 w 16788508"/>
              <a:gd name="connsiteY5" fmla="*/ 2924949 h 6657510"/>
              <a:gd name="connsiteX6" fmla="*/ 6340361 w 16788508"/>
              <a:gd name="connsiteY6" fmla="*/ 2283818 h 6657510"/>
              <a:gd name="connsiteX7" fmla="*/ 7692073 w 16788508"/>
              <a:gd name="connsiteY7" fmla="*/ 2582655 h 6657510"/>
              <a:gd name="connsiteX8" fmla="*/ 7319579 w 16788508"/>
              <a:gd name="connsiteY8" fmla="*/ 837404 h 6657510"/>
              <a:gd name="connsiteX9" fmla="*/ 8000485 w 16788508"/>
              <a:gd name="connsiteY9" fmla="*/ 1943838 h 6657510"/>
              <a:gd name="connsiteX10" fmla="*/ 8126861 w 16788508"/>
              <a:gd name="connsiteY10" fmla="*/ 4026 h 6657510"/>
              <a:gd name="connsiteX11" fmla="*/ 8500302 w 16788508"/>
              <a:gd name="connsiteY11" fmla="*/ 2561399 h 6657510"/>
              <a:gd name="connsiteX12" fmla="*/ 9329572 w 16788508"/>
              <a:gd name="connsiteY12" fmla="*/ 2563746 h 6657510"/>
              <a:gd name="connsiteX13" fmla="*/ 9416070 w 16788508"/>
              <a:gd name="connsiteY13" fmla="*/ 876651 h 6657510"/>
              <a:gd name="connsiteX14" fmla="*/ 9822647 w 16788508"/>
              <a:gd name="connsiteY14" fmla="*/ 1668342 h 6657510"/>
              <a:gd name="connsiteX15" fmla="*/ 10388206 w 16788508"/>
              <a:gd name="connsiteY15" fmla="*/ 118000 h 6657510"/>
              <a:gd name="connsiteX16" fmla="*/ 10243993 w 16788508"/>
              <a:gd name="connsiteY16" fmla="*/ 2356757 h 6657510"/>
              <a:gd name="connsiteX17" fmla="*/ 11885055 w 16788508"/>
              <a:gd name="connsiteY17" fmla="*/ 1885543 h 6657510"/>
              <a:gd name="connsiteX18" fmla="*/ 10618070 w 16788508"/>
              <a:gd name="connsiteY18" fmla="*/ 2729539 h 6657510"/>
              <a:gd name="connsiteX19" fmla="*/ 11889008 w 16788508"/>
              <a:gd name="connsiteY19" fmla="*/ 2897780 h 6657510"/>
              <a:gd name="connsiteX20" fmla="*/ 10052112 w 16788508"/>
              <a:gd name="connsiteY20" fmla="*/ 3474191 h 6657510"/>
              <a:gd name="connsiteX21" fmla="*/ 10738260 w 16788508"/>
              <a:gd name="connsiteY21" fmla="*/ 5062171 h 6657510"/>
              <a:gd name="connsiteX22" fmla="*/ 15308215 w 16788508"/>
              <a:gd name="connsiteY22" fmla="*/ 5302705 h 6657510"/>
              <a:gd name="connsiteX23" fmla="*/ 15597582 w 16788508"/>
              <a:gd name="connsiteY23" fmla="*/ 6610645 h 6657510"/>
              <a:gd name="connsiteX24" fmla="*/ 1291273 w 16788508"/>
              <a:gd name="connsiteY24" fmla="*/ 6251829 h 6657510"/>
              <a:gd name="connsiteX0" fmla="*/ 1291273 w 16788508"/>
              <a:gd name="connsiteY0" fmla="*/ 6251829 h 6657510"/>
              <a:gd name="connsiteX1" fmla="*/ 1314423 w 16788508"/>
              <a:gd name="connsiteY1" fmla="*/ 5192939 h 6657510"/>
              <a:gd name="connsiteX2" fmla="*/ 6937677 w 16788508"/>
              <a:gd name="connsiteY2" fmla="*/ 5073000 h 6657510"/>
              <a:gd name="connsiteX3" fmla="*/ 7574064 w 16788508"/>
              <a:gd name="connsiteY3" fmla="*/ 3429770 h 6657510"/>
              <a:gd name="connsiteX4" fmla="*/ 5226666 w 16788508"/>
              <a:gd name="connsiteY4" fmla="*/ 2906746 h 6657510"/>
              <a:gd name="connsiteX5" fmla="*/ 6998223 w 16788508"/>
              <a:gd name="connsiteY5" fmla="*/ 2924949 h 6657510"/>
              <a:gd name="connsiteX6" fmla="*/ 6340361 w 16788508"/>
              <a:gd name="connsiteY6" fmla="*/ 2283818 h 6657510"/>
              <a:gd name="connsiteX7" fmla="*/ 7692073 w 16788508"/>
              <a:gd name="connsiteY7" fmla="*/ 2582655 h 6657510"/>
              <a:gd name="connsiteX8" fmla="*/ 7319579 w 16788508"/>
              <a:gd name="connsiteY8" fmla="*/ 837404 h 6657510"/>
              <a:gd name="connsiteX9" fmla="*/ 8000485 w 16788508"/>
              <a:gd name="connsiteY9" fmla="*/ 1943838 h 6657510"/>
              <a:gd name="connsiteX10" fmla="*/ 8126861 w 16788508"/>
              <a:gd name="connsiteY10" fmla="*/ 4026 h 6657510"/>
              <a:gd name="connsiteX11" fmla="*/ 8500302 w 16788508"/>
              <a:gd name="connsiteY11" fmla="*/ 2561399 h 6657510"/>
              <a:gd name="connsiteX12" fmla="*/ 9329572 w 16788508"/>
              <a:gd name="connsiteY12" fmla="*/ 2563746 h 6657510"/>
              <a:gd name="connsiteX13" fmla="*/ 9416070 w 16788508"/>
              <a:gd name="connsiteY13" fmla="*/ 876651 h 6657510"/>
              <a:gd name="connsiteX14" fmla="*/ 9822647 w 16788508"/>
              <a:gd name="connsiteY14" fmla="*/ 1668342 h 6657510"/>
              <a:gd name="connsiteX15" fmla="*/ 10388206 w 16788508"/>
              <a:gd name="connsiteY15" fmla="*/ 118000 h 6657510"/>
              <a:gd name="connsiteX16" fmla="*/ 10243993 w 16788508"/>
              <a:gd name="connsiteY16" fmla="*/ 2356757 h 6657510"/>
              <a:gd name="connsiteX17" fmla="*/ 11885055 w 16788508"/>
              <a:gd name="connsiteY17" fmla="*/ 1885543 h 6657510"/>
              <a:gd name="connsiteX18" fmla="*/ 10618070 w 16788508"/>
              <a:gd name="connsiteY18" fmla="*/ 2729539 h 6657510"/>
              <a:gd name="connsiteX19" fmla="*/ 11889008 w 16788508"/>
              <a:gd name="connsiteY19" fmla="*/ 2897780 h 6657510"/>
              <a:gd name="connsiteX20" fmla="*/ 10052112 w 16788508"/>
              <a:gd name="connsiteY20" fmla="*/ 3474191 h 6657510"/>
              <a:gd name="connsiteX21" fmla="*/ 10738260 w 16788508"/>
              <a:gd name="connsiteY21" fmla="*/ 5062171 h 6657510"/>
              <a:gd name="connsiteX22" fmla="*/ 15308215 w 16788508"/>
              <a:gd name="connsiteY22" fmla="*/ 5302705 h 6657510"/>
              <a:gd name="connsiteX23" fmla="*/ 15597582 w 16788508"/>
              <a:gd name="connsiteY23" fmla="*/ 6610645 h 6657510"/>
              <a:gd name="connsiteX24" fmla="*/ 1291273 w 16788508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042666 w 16779062"/>
              <a:gd name="connsiteY20" fmla="*/ 3474191 h 6657510"/>
              <a:gd name="connsiteX21" fmla="*/ 10728814 w 16779062"/>
              <a:gd name="connsiteY21" fmla="*/ 5062171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042666 w 16779062"/>
              <a:gd name="connsiteY20" fmla="*/ 3474191 h 6657510"/>
              <a:gd name="connsiteX21" fmla="*/ 10728814 w 16779062"/>
              <a:gd name="connsiteY21" fmla="*/ 5062171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93989 w 16779062"/>
              <a:gd name="connsiteY20" fmla="*/ 3432179 h 6657510"/>
              <a:gd name="connsiteX21" fmla="*/ 10728814 w 16779062"/>
              <a:gd name="connsiteY21" fmla="*/ 5062171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93989 w 16779062"/>
              <a:gd name="connsiteY20" fmla="*/ 3432179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93989 w 16779062"/>
              <a:gd name="connsiteY20" fmla="*/ 3432179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420604 w 16779062"/>
              <a:gd name="connsiteY20" fmla="*/ 3516204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420604 w 16779062"/>
              <a:gd name="connsiteY20" fmla="*/ 3516204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19532 w 16779062"/>
              <a:gd name="connsiteY20" fmla="*/ 3493413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19532 w 16779062"/>
              <a:gd name="connsiteY20" fmla="*/ 3493413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80175 w 16779062"/>
              <a:gd name="connsiteY20" fmla="*/ 3470621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80175 w 16779062"/>
              <a:gd name="connsiteY20" fmla="*/ 3470621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80175 w 16779062"/>
              <a:gd name="connsiteY20" fmla="*/ 3470621 h 6657510"/>
              <a:gd name="connsiteX21" fmla="*/ 10973676 w 16779062"/>
              <a:gd name="connsiteY21" fmla="*/ 5056170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380175 w 16779062"/>
              <a:gd name="connsiteY20" fmla="*/ 3470621 h 6657510"/>
              <a:gd name="connsiteX21" fmla="*/ 10994969 w 16779062"/>
              <a:gd name="connsiteY21" fmla="*/ 5110187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0994969 w 16779062"/>
              <a:gd name="connsiteY21" fmla="*/ 5110187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0994969 w 16779062"/>
              <a:gd name="connsiteY21" fmla="*/ 5110187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0994969 w 16779062"/>
              <a:gd name="connsiteY21" fmla="*/ 5110187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0994969 w 16779062"/>
              <a:gd name="connsiteY21" fmla="*/ 5110187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1218538 w 16779062"/>
              <a:gd name="connsiteY21" fmla="*/ 5128193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1827 w 16779062"/>
              <a:gd name="connsiteY0" fmla="*/ 6251829 h 6657510"/>
              <a:gd name="connsiteX1" fmla="*/ 1304977 w 16779062"/>
              <a:gd name="connsiteY1" fmla="*/ 5192939 h 6657510"/>
              <a:gd name="connsiteX2" fmla="*/ 6731278 w 16779062"/>
              <a:gd name="connsiteY2" fmla="*/ 5109011 h 6657510"/>
              <a:gd name="connsiteX3" fmla="*/ 7564618 w 16779062"/>
              <a:gd name="connsiteY3" fmla="*/ 3429770 h 6657510"/>
              <a:gd name="connsiteX4" fmla="*/ 5217220 w 16779062"/>
              <a:gd name="connsiteY4" fmla="*/ 2906746 h 6657510"/>
              <a:gd name="connsiteX5" fmla="*/ 6988777 w 16779062"/>
              <a:gd name="connsiteY5" fmla="*/ 2924949 h 6657510"/>
              <a:gd name="connsiteX6" fmla="*/ 6330915 w 16779062"/>
              <a:gd name="connsiteY6" fmla="*/ 2283818 h 6657510"/>
              <a:gd name="connsiteX7" fmla="*/ 7682627 w 16779062"/>
              <a:gd name="connsiteY7" fmla="*/ 2582655 h 6657510"/>
              <a:gd name="connsiteX8" fmla="*/ 7310133 w 16779062"/>
              <a:gd name="connsiteY8" fmla="*/ 837404 h 6657510"/>
              <a:gd name="connsiteX9" fmla="*/ 7991039 w 16779062"/>
              <a:gd name="connsiteY9" fmla="*/ 1943838 h 6657510"/>
              <a:gd name="connsiteX10" fmla="*/ 8117415 w 16779062"/>
              <a:gd name="connsiteY10" fmla="*/ 4026 h 6657510"/>
              <a:gd name="connsiteX11" fmla="*/ 8490856 w 16779062"/>
              <a:gd name="connsiteY11" fmla="*/ 2561399 h 6657510"/>
              <a:gd name="connsiteX12" fmla="*/ 9320126 w 16779062"/>
              <a:gd name="connsiteY12" fmla="*/ 2563746 h 6657510"/>
              <a:gd name="connsiteX13" fmla="*/ 9406624 w 16779062"/>
              <a:gd name="connsiteY13" fmla="*/ 876651 h 6657510"/>
              <a:gd name="connsiteX14" fmla="*/ 9813201 w 16779062"/>
              <a:gd name="connsiteY14" fmla="*/ 1668342 h 6657510"/>
              <a:gd name="connsiteX15" fmla="*/ 10378760 w 16779062"/>
              <a:gd name="connsiteY15" fmla="*/ 118000 h 6657510"/>
              <a:gd name="connsiteX16" fmla="*/ 10234547 w 16779062"/>
              <a:gd name="connsiteY16" fmla="*/ 2356757 h 6657510"/>
              <a:gd name="connsiteX17" fmla="*/ 11875609 w 16779062"/>
              <a:gd name="connsiteY17" fmla="*/ 1885543 h 6657510"/>
              <a:gd name="connsiteX18" fmla="*/ 10608624 w 16779062"/>
              <a:gd name="connsiteY18" fmla="*/ 2729539 h 6657510"/>
              <a:gd name="connsiteX19" fmla="*/ 11879562 w 16779062"/>
              <a:gd name="connsiteY19" fmla="*/ 2897780 h 6657510"/>
              <a:gd name="connsiteX20" fmla="*/ 10284359 w 16779062"/>
              <a:gd name="connsiteY20" fmla="*/ 3458618 h 6657510"/>
              <a:gd name="connsiteX21" fmla="*/ 11218538 w 16779062"/>
              <a:gd name="connsiteY21" fmla="*/ 5128193 h 6657510"/>
              <a:gd name="connsiteX22" fmla="*/ 15298769 w 16779062"/>
              <a:gd name="connsiteY22" fmla="*/ 5302705 h 6657510"/>
              <a:gd name="connsiteX23" fmla="*/ 15588136 w 16779062"/>
              <a:gd name="connsiteY23" fmla="*/ 6610645 h 6657510"/>
              <a:gd name="connsiteX24" fmla="*/ 1281827 w 1677906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89199 w 16783902"/>
              <a:gd name="connsiteY20" fmla="*/ 3458618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62583 w 16783902"/>
              <a:gd name="connsiteY20" fmla="*/ 3458618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818041 w 16783902"/>
              <a:gd name="connsiteY14" fmla="*/ 1668342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796264 w 16783902"/>
              <a:gd name="connsiteY14" fmla="*/ 1799289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796264 w 16783902"/>
              <a:gd name="connsiteY14" fmla="*/ 1799289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11464 w 16783902"/>
              <a:gd name="connsiteY13" fmla="*/ 876651 h 6657510"/>
              <a:gd name="connsiteX14" fmla="*/ 9789005 w 16783902"/>
              <a:gd name="connsiteY14" fmla="*/ 2126660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789005 w 16783902"/>
              <a:gd name="connsiteY14" fmla="*/ 2126660 h 6657510"/>
              <a:gd name="connsiteX15" fmla="*/ 10383600 w 16783902"/>
              <a:gd name="connsiteY15" fmla="*/ 11800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789005 w 16783902"/>
              <a:gd name="connsiteY14" fmla="*/ 2126660 h 6657510"/>
              <a:gd name="connsiteX15" fmla="*/ 10013405 w 16783902"/>
              <a:gd name="connsiteY15" fmla="*/ 34716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13405 w 16783902"/>
              <a:gd name="connsiteY15" fmla="*/ 347160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56958 w 16783902"/>
              <a:gd name="connsiteY15" fmla="*/ 412634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56958 w 16783902"/>
              <a:gd name="connsiteY15" fmla="*/ 412634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56958 w 16783902"/>
              <a:gd name="connsiteY15" fmla="*/ 412634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56958 w 16783902"/>
              <a:gd name="connsiteY15" fmla="*/ 412634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056958 w 16783902"/>
              <a:gd name="connsiteY15" fmla="*/ 412634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680124 w 16783902"/>
              <a:gd name="connsiteY14" fmla="*/ 2257609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440499 w 16783902"/>
              <a:gd name="connsiteY13" fmla="*/ 1236759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324966 w 16783902"/>
              <a:gd name="connsiteY12" fmla="*/ 256374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83540 w 16783902"/>
              <a:gd name="connsiteY14" fmla="*/ 1747426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62248 w 16783902"/>
              <a:gd name="connsiteY14" fmla="*/ 1805549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62248 w 16783902"/>
              <a:gd name="connsiteY14" fmla="*/ 1805549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62248 w 16783902"/>
              <a:gd name="connsiteY14" fmla="*/ 1805549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613464 w 16783902"/>
              <a:gd name="connsiteY18" fmla="*/ 272953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62248 w 16783902"/>
              <a:gd name="connsiteY14" fmla="*/ 1805549 h 6657510"/>
              <a:gd name="connsiteX15" fmla="*/ 10498774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62248 w 16783902"/>
              <a:gd name="connsiteY14" fmla="*/ 1805549 h 6657510"/>
              <a:gd name="connsiteX15" fmla="*/ 10718351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55594 w 16783902"/>
              <a:gd name="connsiteY14" fmla="*/ 1983145 h 6657510"/>
              <a:gd name="connsiteX15" fmla="*/ 10718351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55594 w 16783902"/>
              <a:gd name="connsiteY14" fmla="*/ 1983145 h 6657510"/>
              <a:gd name="connsiteX15" fmla="*/ 10718351 w 16783902"/>
              <a:gd name="connsiteY15" fmla="*/ 49658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55594 w 16783902"/>
              <a:gd name="connsiteY14" fmla="*/ 1983145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55594 w 16783902"/>
              <a:gd name="connsiteY14" fmla="*/ 1983145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10028786 w 16783902"/>
              <a:gd name="connsiteY14" fmla="*/ 1958928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10028786 w 16783902"/>
              <a:gd name="connsiteY14" fmla="*/ 1958928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10028786 w 16783902"/>
              <a:gd name="connsiteY14" fmla="*/ 1958928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9942286 w 16783902"/>
              <a:gd name="connsiteY14" fmla="*/ 2007363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479335 w 16783902"/>
              <a:gd name="connsiteY12" fmla="*/ 2466876 h 6657510"/>
              <a:gd name="connsiteX13" fmla="*/ 9605515 w 16783902"/>
              <a:gd name="connsiteY13" fmla="*/ 1217385 h 6657510"/>
              <a:gd name="connsiteX14" fmla="*/ 10007277 w 16783902"/>
              <a:gd name="connsiteY14" fmla="*/ 1838404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562895 w 16783902"/>
              <a:gd name="connsiteY12" fmla="*/ 2433085 h 6657510"/>
              <a:gd name="connsiteX13" fmla="*/ 9605515 w 16783902"/>
              <a:gd name="connsiteY13" fmla="*/ 1217385 h 6657510"/>
              <a:gd name="connsiteX14" fmla="*/ 10007277 w 16783902"/>
              <a:gd name="connsiteY14" fmla="*/ 1838404 h 6657510"/>
              <a:gd name="connsiteX15" fmla="*/ 10691736 w 16783902"/>
              <a:gd name="connsiteY15" fmla="*/ 561168 h 6657510"/>
              <a:gd name="connsiteX16" fmla="*/ 10239387 w 16783902"/>
              <a:gd name="connsiteY16" fmla="*/ 2356757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562895 w 16783902"/>
              <a:gd name="connsiteY12" fmla="*/ 2433085 h 6657510"/>
              <a:gd name="connsiteX13" fmla="*/ 9605515 w 16783902"/>
              <a:gd name="connsiteY13" fmla="*/ 1217385 h 6657510"/>
              <a:gd name="connsiteX14" fmla="*/ 10007277 w 16783902"/>
              <a:gd name="connsiteY14" fmla="*/ 1838404 h 6657510"/>
              <a:gd name="connsiteX15" fmla="*/ 10691736 w 16783902"/>
              <a:gd name="connsiteY15" fmla="*/ 561168 h 6657510"/>
              <a:gd name="connsiteX16" fmla="*/ 10239387 w 16783902"/>
              <a:gd name="connsiteY16" fmla="*/ 2356758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1829 h 6657510"/>
              <a:gd name="connsiteX1" fmla="*/ 1309817 w 16783902"/>
              <a:gd name="connsiteY1" fmla="*/ 5192939 h 6657510"/>
              <a:gd name="connsiteX2" fmla="*/ 6837257 w 16783902"/>
              <a:gd name="connsiteY2" fmla="*/ 5066999 h 6657510"/>
              <a:gd name="connsiteX3" fmla="*/ 7569458 w 16783902"/>
              <a:gd name="connsiteY3" fmla="*/ 3429770 h 6657510"/>
              <a:gd name="connsiteX4" fmla="*/ 5222060 w 16783902"/>
              <a:gd name="connsiteY4" fmla="*/ 2906746 h 6657510"/>
              <a:gd name="connsiteX5" fmla="*/ 6993617 w 16783902"/>
              <a:gd name="connsiteY5" fmla="*/ 2924949 h 6657510"/>
              <a:gd name="connsiteX6" fmla="*/ 6335755 w 16783902"/>
              <a:gd name="connsiteY6" fmla="*/ 2283818 h 6657510"/>
              <a:gd name="connsiteX7" fmla="*/ 7687467 w 16783902"/>
              <a:gd name="connsiteY7" fmla="*/ 2582655 h 6657510"/>
              <a:gd name="connsiteX8" fmla="*/ 7314973 w 16783902"/>
              <a:gd name="connsiteY8" fmla="*/ 837404 h 6657510"/>
              <a:gd name="connsiteX9" fmla="*/ 7995879 w 16783902"/>
              <a:gd name="connsiteY9" fmla="*/ 1943838 h 6657510"/>
              <a:gd name="connsiteX10" fmla="*/ 8122255 w 16783902"/>
              <a:gd name="connsiteY10" fmla="*/ 4026 h 6657510"/>
              <a:gd name="connsiteX11" fmla="*/ 8495696 w 16783902"/>
              <a:gd name="connsiteY11" fmla="*/ 2561399 h 6657510"/>
              <a:gd name="connsiteX12" fmla="*/ 9544326 w 16783902"/>
              <a:gd name="connsiteY12" fmla="*/ 2376765 h 6657510"/>
              <a:gd name="connsiteX13" fmla="*/ 9605515 w 16783902"/>
              <a:gd name="connsiteY13" fmla="*/ 1217385 h 6657510"/>
              <a:gd name="connsiteX14" fmla="*/ 10007277 w 16783902"/>
              <a:gd name="connsiteY14" fmla="*/ 1838404 h 6657510"/>
              <a:gd name="connsiteX15" fmla="*/ 10691736 w 16783902"/>
              <a:gd name="connsiteY15" fmla="*/ 561168 h 6657510"/>
              <a:gd name="connsiteX16" fmla="*/ 10239387 w 16783902"/>
              <a:gd name="connsiteY16" fmla="*/ 2356758 h 6657510"/>
              <a:gd name="connsiteX17" fmla="*/ 11880449 w 16783902"/>
              <a:gd name="connsiteY17" fmla="*/ 1885543 h 6657510"/>
              <a:gd name="connsiteX18" fmla="*/ 10703956 w 16783902"/>
              <a:gd name="connsiteY18" fmla="*/ 2697249 h 6657510"/>
              <a:gd name="connsiteX19" fmla="*/ 11884402 w 16783902"/>
              <a:gd name="connsiteY19" fmla="*/ 2897780 h 6657510"/>
              <a:gd name="connsiteX20" fmla="*/ 10230645 w 16783902"/>
              <a:gd name="connsiteY20" fmla="*/ 3476623 h 6657510"/>
              <a:gd name="connsiteX21" fmla="*/ 11223378 w 16783902"/>
              <a:gd name="connsiteY21" fmla="*/ 5128193 h 6657510"/>
              <a:gd name="connsiteX22" fmla="*/ 15303609 w 16783902"/>
              <a:gd name="connsiteY22" fmla="*/ 5302705 h 6657510"/>
              <a:gd name="connsiteX23" fmla="*/ 15592976 w 16783902"/>
              <a:gd name="connsiteY23" fmla="*/ 6610645 h 6657510"/>
              <a:gd name="connsiteX24" fmla="*/ 1286667 w 16783902"/>
              <a:gd name="connsiteY24" fmla="*/ 6251829 h 6657510"/>
              <a:gd name="connsiteX0" fmla="*/ 1286667 w 16783902"/>
              <a:gd name="connsiteY0" fmla="*/ 6250308 h 6655989"/>
              <a:gd name="connsiteX1" fmla="*/ 1309817 w 16783902"/>
              <a:gd name="connsiteY1" fmla="*/ 5191418 h 6655989"/>
              <a:gd name="connsiteX2" fmla="*/ 6837257 w 16783902"/>
              <a:gd name="connsiteY2" fmla="*/ 5065478 h 6655989"/>
              <a:gd name="connsiteX3" fmla="*/ 7569458 w 16783902"/>
              <a:gd name="connsiteY3" fmla="*/ 3428249 h 6655989"/>
              <a:gd name="connsiteX4" fmla="*/ 5222060 w 16783902"/>
              <a:gd name="connsiteY4" fmla="*/ 2905225 h 6655989"/>
              <a:gd name="connsiteX5" fmla="*/ 6993617 w 16783902"/>
              <a:gd name="connsiteY5" fmla="*/ 2923428 h 6655989"/>
              <a:gd name="connsiteX6" fmla="*/ 6335755 w 16783902"/>
              <a:gd name="connsiteY6" fmla="*/ 2282297 h 6655989"/>
              <a:gd name="connsiteX7" fmla="*/ 7687467 w 16783902"/>
              <a:gd name="connsiteY7" fmla="*/ 2581134 h 6655989"/>
              <a:gd name="connsiteX8" fmla="*/ 7314973 w 16783902"/>
              <a:gd name="connsiteY8" fmla="*/ 835883 h 6655989"/>
              <a:gd name="connsiteX9" fmla="*/ 7995879 w 16783902"/>
              <a:gd name="connsiteY9" fmla="*/ 1942317 h 6655989"/>
              <a:gd name="connsiteX10" fmla="*/ 8122255 w 16783902"/>
              <a:gd name="connsiteY10" fmla="*/ 2505 h 6655989"/>
              <a:gd name="connsiteX11" fmla="*/ 8542118 w 16783902"/>
              <a:gd name="connsiteY11" fmla="*/ 2424711 h 6655989"/>
              <a:gd name="connsiteX12" fmla="*/ 9544326 w 16783902"/>
              <a:gd name="connsiteY12" fmla="*/ 2375244 h 6655989"/>
              <a:gd name="connsiteX13" fmla="*/ 9605515 w 16783902"/>
              <a:gd name="connsiteY13" fmla="*/ 1215864 h 6655989"/>
              <a:gd name="connsiteX14" fmla="*/ 10007277 w 16783902"/>
              <a:gd name="connsiteY14" fmla="*/ 1836883 h 6655989"/>
              <a:gd name="connsiteX15" fmla="*/ 10691736 w 16783902"/>
              <a:gd name="connsiteY15" fmla="*/ 559647 h 6655989"/>
              <a:gd name="connsiteX16" fmla="*/ 10239387 w 16783902"/>
              <a:gd name="connsiteY16" fmla="*/ 2355237 h 6655989"/>
              <a:gd name="connsiteX17" fmla="*/ 11880449 w 16783902"/>
              <a:gd name="connsiteY17" fmla="*/ 1884022 h 6655989"/>
              <a:gd name="connsiteX18" fmla="*/ 10703956 w 16783902"/>
              <a:gd name="connsiteY18" fmla="*/ 2695728 h 6655989"/>
              <a:gd name="connsiteX19" fmla="*/ 11884402 w 16783902"/>
              <a:gd name="connsiteY19" fmla="*/ 2896259 h 6655989"/>
              <a:gd name="connsiteX20" fmla="*/ 10230645 w 16783902"/>
              <a:gd name="connsiteY20" fmla="*/ 3475102 h 6655989"/>
              <a:gd name="connsiteX21" fmla="*/ 11223378 w 16783902"/>
              <a:gd name="connsiteY21" fmla="*/ 5126672 h 6655989"/>
              <a:gd name="connsiteX22" fmla="*/ 15303609 w 16783902"/>
              <a:gd name="connsiteY22" fmla="*/ 5301184 h 6655989"/>
              <a:gd name="connsiteX23" fmla="*/ 15592976 w 16783902"/>
              <a:gd name="connsiteY23" fmla="*/ 6609124 h 6655989"/>
              <a:gd name="connsiteX24" fmla="*/ 1286667 w 16783902"/>
              <a:gd name="connsiteY24" fmla="*/ 6250308 h 6655989"/>
              <a:gd name="connsiteX0" fmla="*/ 1286667 w 16783902"/>
              <a:gd name="connsiteY0" fmla="*/ 6250308 h 6655989"/>
              <a:gd name="connsiteX1" fmla="*/ 1309817 w 16783902"/>
              <a:gd name="connsiteY1" fmla="*/ 5191418 h 6655989"/>
              <a:gd name="connsiteX2" fmla="*/ 6837257 w 16783902"/>
              <a:gd name="connsiteY2" fmla="*/ 5065478 h 6655989"/>
              <a:gd name="connsiteX3" fmla="*/ 7569458 w 16783902"/>
              <a:gd name="connsiteY3" fmla="*/ 3428249 h 6655989"/>
              <a:gd name="connsiteX4" fmla="*/ 5222060 w 16783902"/>
              <a:gd name="connsiteY4" fmla="*/ 2905225 h 6655989"/>
              <a:gd name="connsiteX5" fmla="*/ 6993617 w 16783902"/>
              <a:gd name="connsiteY5" fmla="*/ 2923428 h 6655989"/>
              <a:gd name="connsiteX6" fmla="*/ 6335755 w 16783902"/>
              <a:gd name="connsiteY6" fmla="*/ 2282297 h 6655989"/>
              <a:gd name="connsiteX7" fmla="*/ 7687467 w 16783902"/>
              <a:gd name="connsiteY7" fmla="*/ 2581134 h 6655989"/>
              <a:gd name="connsiteX8" fmla="*/ 7314973 w 16783902"/>
              <a:gd name="connsiteY8" fmla="*/ 835883 h 6655989"/>
              <a:gd name="connsiteX9" fmla="*/ 7995879 w 16783902"/>
              <a:gd name="connsiteY9" fmla="*/ 1942317 h 6655989"/>
              <a:gd name="connsiteX10" fmla="*/ 8122255 w 16783902"/>
              <a:gd name="connsiteY10" fmla="*/ 2505 h 6655989"/>
              <a:gd name="connsiteX11" fmla="*/ 8542118 w 16783902"/>
              <a:gd name="connsiteY11" fmla="*/ 2424711 h 6655989"/>
              <a:gd name="connsiteX12" fmla="*/ 9544326 w 16783902"/>
              <a:gd name="connsiteY12" fmla="*/ 2375244 h 6655989"/>
              <a:gd name="connsiteX13" fmla="*/ 9605515 w 16783902"/>
              <a:gd name="connsiteY13" fmla="*/ 1215864 h 6655989"/>
              <a:gd name="connsiteX14" fmla="*/ 10007277 w 16783902"/>
              <a:gd name="connsiteY14" fmla="*/ 1836883 h 6655989"/>
              <a:gd name="connsiteX15" fmla="*/ 10691736 w 16783902"/>
              <a:gd name="connsiteY15" fmla="*/ 559647 h 6655989"/>
              <a:gd name="connsiteX16" fmla="*/ 10239387 w 16783902"/>
              <a:gd name="connsiteY16" fmla="*/ 2355237 h 6655989"/>
              <a:gd name="connsiteX17" fmla="*/ 11880449 w 16783902"/>
              <a:gd name="connsiteY17" fmla="*/ 1884022 h 6655989"/>
              <a:gd name="connsiteX18" fmla="*/ 10703956 w 16783902"/>
              <a:gd name="connsiteY18" fmla="*/ 2695728 h 6655989"/>
              <a:gd name="connsiteX19" fmla="*/ 11884402 w 16783902"/>
              <a:gd name="connsiteY19" fmla="*/ 2896259 h 6655989"/>
              <a:gd name="connsiteX20" fmla="*/ 10230645 w 16783902"/>
              <a:gd name="connsiteY20" fmla="*/ 3475102 h 6655989"/>
              <a:gd name="connsiteX21" fmla="*/ 11223378 w 16783902"/>
              <a:gd name="connsiteY21" fmla="*/ 5126672 h 6655989"/>
              <a:gd name="connsiteX22" fmla="*/ 15303609 w 16783902"/>
              <a:gd name="connsiteY22" fmla="*/ 5301184 h 6655989"/>
              <a:gd name="connsiteX23" fmla="*/ 15592976 w 16783902"/>
              <a:gd name="connsiteY23" fmla="*/ 6609124 h 6655989"/>
              <a:gd name="connsiteX24" fmla="*/ 1286667 w 16783902"/>
              <a:gd name="connsiteY24" fmla="*/ 6250308 h 6655989"/>
              <a:gd name="connsiteX0" fmla="*/ 1286667 w 16783902"/>
              <a:gd name="connsiteY0" fmla="*/ 6250308 h 6655989"/>
              <a:gd name="connsiteX1" fmla="*/ 1309817 w 16783902"/>
              <a:gd name="connsiteY1" fmla="*/ 5191418 h 6655989"/>
              <a:gd name="connsiteX2" fmla="*/ 6837257 w 16783902"/>
              <a:gd name="connsiteY2" fmla="*/ 5065478 h 6655989"/>
              <a:gd name="connsiteX3" fmla="*/ 7569458 w 16783902"/>
              <a:gd name="connsiteY3" fmla="*/ 3428249 h 6655989"/>
              <a:gd name="connsiteX4" fmla="*/ 5222060 w 16783902"/>
              <a:gd name="connsiteY4" fmla="*/ 2905225 h 6655989"/>
              <a:gd name="connsiteX5" fmla="*/ 6993617 w 16783902"/>
              <a:gd name="connsiteY5" fmla="*/ 2923428 h 6655989"/>
              <a:gd name="connsiteX6" fmla="*/ 6335755 w 16783902"/>
              <a:gd name="connsiteY6" fmla="*/ 2282297 h 6655989"/>
              <a:gd name="connsiteX7" fmla="*/ 7687467 w 16783902"/>
              <a:gd name="connsiteY7" fmla="*/ 2581134 h 6655989"/>
              <a:gd name="connsiteX8" fmla="*/ 7314973 w 16783902"/>
              <a:gd name="connsiteY8" fmla="*/ 835883 h 6655989"/>
              <a:gd name="connsiteX9" fmla="*/ 7995879 w 16783902"/>
              <a:gd name="connsiteY9" fmla="*/ 1942317 h 6655989"/>
              <a:gd name="connsiteX10" fmla="*/ 8122255 w 16783902"/>
              <a:gd name="connsiteY10" fmla="*/ 2505 h 6655989"/>
              <a:gd name="connsiteX11" fmla="*/ 8542118 w 16783902"/>
              <a:gd name="connsiteY11" fmla="*/ 2424711 h 6655989"/>
              <a:gd name="connsiteX12" fmla="*/ 9544326 w 16783902"/>
              <a:gd name="connsiteY12" fmla="*/ 2375244 h 6655989"/>
              <a:gd name="connsiteX13" fmla="*/ 9605515 w 16783902"/>
              <a:gd name="connsiteY13" fmla="*/ 1215864 h 6655989"/>
              <a:gd name="connsiteX14" fmla="*/ 10007277 w 16783902"/>
              <a:gd name="connsiteY14" fmla="*/ 1836883 h 6655989"/>
              <a:gd name="connsiteX15" fmla="*/ 10691736 w 16783902"/>
              <a:gd name="connsiteY15" fmla="*/ 559647 h 6655989"/>
              <a:gd name="connsiteX16" fmla="*/ 10239387 w 16783902"/>
              <a:gd name="connsiteY16" fmla="*/ 2355237 h 6655989"/>
              <a:gd name="connsiteX17" fmla="*/ 11880449 w 16783902"/>
              <a:gd name="connsiteY17" fmla="*/ 1884022 h 6655989"/>
              <a:gd name="connsiteX18" fmla="*/ 10703956 w 16783902"/>
              <a:gd name="connsiteY18" fmla="*/ 2695728 h 6655989"/>
              <a:gd name="connsiteX19" fmla="*/ 11884402 w 16783902"/>
              <a:gd name="connsiteY19" fmla="*/ 2896259 h 6655989"/>
              <a:gd name="connsiteX20" fmla="*/ 10230645 w 16783902"/>
              <a:gd name="connsiteY20" fmla="*/ 3475102 h 6655989"/>
              <a:gd name="connsiteX21" fmla="*/ 11223378 w 16783902"/>
              <a:gd name="connsiteY21" fmla="*/ 5126672 h 6655989"/>
              <a:gd name="connsiteX22" fmla="*/ 15303609 w 16783902"/>
              <a:gd name="connsiteY22" fmla="*/ 5301184 h 6655989"/>
              <a:gd name="connsiteX23" fmla="*/ 15592976 w 16783902"/>
              <a:gd name="connsiteY23" fmla="*/ 6609124 h 6655989"/>
              <a:gd name="connsiteX24" fmla="*/ 1286667 w 16783902"/>
              <a:gd name="connsiteY24" fmla="*/ 6250308 h 6655989"/>
              <a:gd name="connsiteX0" fmla="*/ 1286667 w 16783902"/>
              <a:gd name="connsiteY0" fmla="*/ 6341700 h 6747381"/>
              <a:gd name="connsiteX1" fmla="*/ 1309817 w 16783902"/>
              <a:gd name="connsiteY1" fmla="*/ 5282810 h 6747381"/>
              <a:gd name="connsiteX2" fmla="*/ 6837257 w 16783902"/>
              <a:gd name="connsiteY2" fmla="*/ 5156870 h 6747381"/>
              <a:gd name="connsiteX3" fmla="*/ 7569458 w 16783902"/>
              <a:gd name="connsiteY3" fmla="*/ 3519641 h 6747381"/>
              <a:gd name="connsiteX4" fmla="*/ 5222060 w 16783902"/>
              <a:gd name="connsiteY4" fmla="*/ 2996617 h 6747381"/>
              <a:gd name="connsiteX5" fmla="*/ 6993617 w 16783902"/>
              <a:gd name="connsiteY5" fmla="*/ 3014820 h 6747381"/>
              <a:gd name="connsiteX6" fmla="*/ 6335755 w 16783902"/>
              <a:gd name="connsiteY6" fmla="*/ 2373689 h 6747381"/>
              <a:gd name="connsiteX7" fmla="*/ 7687467 w 16783902"/>
              <a:gd name="connsiteY7" fmla="*/ 2672526 h 6747381"/>
              <a:gd name="connsiteX8" fmla="*/ 7314973 w 16783902"/>
              <a:gd name="connsiteY8" fmla="*/ 927275 h 6747381"/>
              <a:gd name="connsiteX9" fmla="*/ 7995879 w 16783902"/>
              <a:gd name="connsiteY9" fmla="*/ 2033709 h 6747381"/>
              <a:gd name="connsiteX10" fmla="*/ 8366229 w 16783902"/>
              <a:gd name="connsiteY10" fmla="*/ 2409 h 6747381"/>
              <a:gd name="connsiteX11" fmla="*/ 8542118 w 16783902"/>
              <a:gd name="connsiteY11" fmla="*/ 2516103 h 6747381"/>
              <a:gd name="connsiteX12" fmla="*/ 9544326 w 16783902"/>
              <a:gd name="connsiteY12" fmla="*/ 2466636 h 6747381"/>
              <a:gd name="connsiteX13" fmla="*/ 9605515 w 16783902"/>
              <a:gd name="connsiteY13" fmla="*/ 1307256 h 6747381"/>
              <a:gd name="connsiteX14" fmla="*/ 10007277 w 16783902"/>
              <a:gd name="connsiteY14" fmla="*/ 1928275 h 6747381"/>
              <a:gd name="connsiteX15" fmla="*/ 10691736 w 16783902"/>
              <a:gd name="connsiteY15" fmla="*/ 651039 h 6747381"/>
              <a:gd name="connsiteX16" fmla="*/ 10239387 w 16783902"/>
              <a:gd name="connsiteY16" fmla="*/ 2446629 h 6747381"/>
              <a:gd name="connsiteX17" fmla="*/ 11880449 w 16783902"/>
              <a:gd name="connsiteY17" fmla="*/ 1975414 h 6747381"/>
              <a:gd name="connsiteX18" fmla="*/ 10703956 w 16783902"/>
              <a:gd name="connsiteY18" fmla="*/ 2787120 h 6747381"/>
              <a:gd name="connsiteX19" fmla="*/ 11884402 w 16783902"/>
              <a:gd name="connsiteY19" fmla="*/ 2987651 h 6747381"/>
              <a:gd name="connsiteX20" fmla="*/ 10230645 w 16783902"/>
              <a:gd name="connsiteY20" fmla="*/ 3566494 h 6747381"/>
              <a:gd name="connsiteX21" fmla="*/ 11223378 w 16783902"/>
              <a:gd name="connsiteY21" fmla="*/ 5218064 h 6747381"/>
              <a:gd name="connsiteX22" fmla="*/ 15303609 w 16783902"/>
              <a:gd name="connsiteY22" fmla="*/ 5392576 h 6747381"/>
              <a:gd name="connsiteX23" fmla="*/ 15592976 w 16783902"/>
              <a:gd name="connsiteY23" fmla="*/ 6700516 h 6747381"/>
              <a:gd name="connsiteX24" fmla="*/ 1286667 w 16783902"/>
              <a:gd name="connsiteY24" fmla="*/ 6341700 h 6747381"/>
              <a:gd name="connsiteX0" fmla="*/ 1286667 w 16783902"/>
              <a:gd name="connsiteY0" fmla="*/ 6468423 h 6874104"/>
              <a:gd name="connsiteX1" fmla="*/ 1309817 w 16783902"/>
              <a:gd name="connsiteY1" fmla="*/ 5409533 h 6874104"/>
              <a:gd name="connsiteX2" fmla="*/ 6837257 w 16783902"/>
              <a:gd name="connsiteY2" fmla="*/ 5283593 h 6874104"/>
              <a:gd name="connsiteX3" fmla="*/ 7569458 w 16783902"/>
              <a:gd name="connsiteY3" fmla="*/ 3646364 h 6874104"/>
              <a:gd name="connsiteX4" fmla="*/ 5222060 w 16783902"/>
              <a:gd name="connsiteY4" fmla="*/ 3123340 h 6874104"/>
              <a:gd name="connsiteX5" fmla="*/ 6993617 w 16783902"/>
              <a:gd name="connsiteY5" fmla="*/ 3141543 h 6874104"/>
              <a:gd name="connsiteX6" fmla="*/ 6335755 w 16783902"/>
              <a:gd name="connsiteY6" fmla="*/ 2500412 h 6874104"/>
              <a:gd name="connsiteX7" fmla="*/ 7687467 w 16783902"/>
              <a:gd name="connsiteY7" fmla="*/ 2799249 h 6874104"/>
              <a:gd name="connsiteX8" fmla="*/ 7314973 w 16783902"/>
              <a:gd name="connsiteY8" fmla="*/ 1053998 h 6874104"/>
              <a:gd name="connsiteX9" fmla="*/ 7995879 w 16783902"/>
              <a:gd name="connsiteY9" fmla="*/ 2160432 h 6874104"/>
              <a:gd name="connsiteX10" fmla="*/ 8366229 w 16783902"/>
              <a:gd name="connsiteY10" fmla="*/ 129132 h 6874104"/>
              <a:gd name="connsiteX11" fmla="*/ 8542118 w 16783902"/>
              <a:gd name="connsiteY11" fmla="*/ 2642826 h 6874104"/>
              <a:gd name="connsiteX12" fmla="*/ 9544326 w 16783902"/>
              <a:gd name="connsiteY12" fmla="*/ 2593359 h 6874104"/>
              <a:gd name="connsiteX13" fmla="*/ 9605515 w 16783902"/>
              <a:gd name="connsiteY13" fmla="*/ 1433979 h 6874104"/>
              <a:gd name="connsiteX14" fmla="*/ 10007277 w 16783902"/>
              <a:gd name="connsiteY14" fmla="*/ 2054998 h 6874104"/>
              <a:gd name="connsiteX15" fmla="*/ 10691736 w 16783902"/>
              <a:gd name="connsiteY15" fmla="*/ 777762 h 6874104"/>
              <a:gd name="connsiteX16" fmla="*/ 10239387 w 16783902"/>
              <a:gd name="connsiteY16" fmla="*/ 2573352 h 6874104"/>
              <a:gd name="connsiteX17" fmla="*/ 11880449 w 16783902"/>
              <a:gd name="connsiteY17" fmla="*/ 2102137 h 6874104"/>
              <a:gd name="connsiteX18" fmla="*/ 10703956 w 16783902"/>
              <a:gd name="connsiteY18" fmla="*/ 2913843 h 6874104"/>
              <a:gd name="connsiteX19" fmla="*/ 11884402 w 16783902"/>
              <a:gd name="connsiteY19" fmla="*/ 3114374 h 6874104"/>
              <a:gd name="connsiteX20" fmla="*/ 10230645 w 16783902"/>
              <a:gd name="connsiteY20" fmla="*/ 3693217 h 6874104"/>
              <a:gd name="connsiteX21" fmla="*/ 11223378 w 16783902"/>
              <a:gd name="connsiteY21" fmla="*/ 5344787 h 6874104"/>
              <a:gd name="connsiteX22" fmla="*/ 15303609 w 16783902"/>
              <a:gd name="connsiteY22" fmla="*/ 5519299 h 6874104"/>
              <a:gd name="connsiteX23" fmla="*/ 15592976 w 16783902"/>
              <a:gd name="connsiteY23" fmla="*/ 6827239 h 6874104"/>
              <a:gd name="connsiteX24" fmla="*/ 1286667 w 16783902"/>
              <a:gd name="connsiteY24" fmla="*/ 6468423 h 6874104"/>
              <a:gd name="connsiteX0" fmla="*/ 1286667 w 16783902"/>
              <a:gd name="connsiteY0" fmla="*/ 6344847 h 6750528"/>
              <a:gd name="connsiteX1" fmla="*/ 1309817 w 16783902"/>
              <a:gd name="connsiteY1" fmla="*/ 5285957 h 6750528"/>
              <a:gd name="connsiteX2" fmla="*/ 6837257 w 16783902"/>
              <a:gd name="connsiteY2" fmla="*/ 5160017 h 6750528"/>
              <a:gd name="connsiteX3" fmla="*/ 7569458 w 16783902"/>
              <a:gd name="connsiteY3" fmla="*/ 3522788 h 6750528"/>
              <a:gd name="connsiteX4" fmla="*/ 5222060 w 16783902"/>
              <a:gd name="connsiteY4" fmla="*/ 2999764 h 6750528"/>
              <a:gd name="connsiteX5" fmla="*/ 6993617 w 16783902"/>
              <a:gd name="connsiteY5" fmla="*/ 3017967 h 6750528"/>
              <a:gd name="connsiteX6" fmla="*/ 6335755 w 16783902"/>
              <a:gd name="connsiteY6" fmla="*/ 2376836 h 6750528"/>
              <a:gd name="connsiteX7" fmla="*/ 7687467 w 16783902"/>
              <a:gd name="connsiteY7" fmla="*/ 2675673 h 6750528"/>
              <a:gd name="connsiteX8" fmla="*/ 7314973 w 16783902"/>
              <a:gd name="connsiteY8" fmla="*/ 930422 h 6750528"/>
              <a:gd name="connsiteX9" fmla="*/ 8142264 w 16783902"/>
              <a:gd name="connsiteY9" fmla="*/ 1816207 h 6750528"/>
              <a:gd name="connsiteX10" fmla="*/ 8366229 w 16783902"/>
              <a:gd name="connsiteY10" fmla="*/ 5556 h 6750528"/>
              <a:gd name="connsiteX11" fmla="*/ 8542118 w 16783902"/>
              <a:gd name="connsiteY11" fmla="*/ 2519250 h 6750528"/>
              <a:gd name="connsiteX12" fmla="*/ 9544326 w 16783902"/>
              <a:gd name="connsiteY12" fmla="*/ 2469783 h 6750528"/>
              <a:gd name="connsiteX13" fmla="*/ 9605515 w 16783902"/>
              <a:gd name="connsiteY13" fmla="*/ 1310403 h 6750528"/>
              <a:gd name="connsiteX14" fmla="*/ 10007277 w 16783902"/>
              <a:gd name="connsiteY14" fmla="*/ 1931422 h 6750528"/>
              <a:gd name="connsiteX15" fmla="*/ 10691736 w 16783902"/>
              <a:gd name="connsiteY15" fmla="*/ 654186 h 6750528"/>
              <a:gd name="connsiteX16" fmla="*/ 10239387 w 16783902"/>
              <a:gd name="connsiteY16" fmla="*/ 2449776 h 6750528"/>
              <a:gd name="connsiteX17" fmla="*/ 11880449 w 16783902"/>
              <a:gd name="connsiteY17" fmla="*/ 1978561 h 6750528"/>
              <a:gd name="connsiteX18" fmla="*/ 10703956 w 16783902"/>
              <a:gd name="connsiteY18" fmla="*/ 2790267 h 6750528"/>
              <a:gd name="connsiteX19" fmla="*/ 11884402 w 16783902"/>
              <a:gd name="connsiteY19" fmla="*/ 2990798 h 6750528"/>
              <a:gd name="connsiteX20" fmla="*/ 10230645 w 16783902"/>
              <a:gd name="connsiteY20" fmla="*/ 3569641 h 6750528"/>
              <a:gd name="connsiteX21" fmla="*/ 11223378 w 16783902"/>
              <a:gd name="connsiteY21" fmla="*/ 5221211 h 6750528"/>
              <a:gd name="connsiteX22" fmla="*/ 15303609 w 16783902"/>
              <a:gd name="connsiteY22" fmla="*/ 5395723 h 6750528"/>
              <a:gd name="connsiteX23" fmla="*/ 15592976 w 16783902"/>
              <a:gd name="connsiteY23" fmla="*/ 6703663 h 6750528"/>
              <a:gd name="connsiteX24" fmla="*/ 1286667 w 16783902"/>
              <a:gd name="connsiteY24" fmla="*/ 6344847 h 6750528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687467 w 16783902"/>
              <a:gd name="connsiteY7" fmla="*/ 2675688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687467 w 16783902"/>
              <a:gd name="connsiteY7" fmla="*/ 2675688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816108 w 16783902"/>
              <a:gd name="connsiteY7" fmla="*/ 2551910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816108 w 16783902"/>
              <a:gd name="connsiteY7" fmla="*/ 2551910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816108 w 16783902"/>
              <a:gd name="connsiteY7" fmla="*/ 2551910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44862 h 6750543"/>
              <a:gd name="connsiteX1" fmla="*/ 1309817 w 16783902"/>
              <a:gd name="connsiteY1" fmla="*/ 5285972 h 6750543"/>
              <a:gd name="connsiteX2" fmla="*/ 6837257 w 16783902"/>
              <a:gd name="connsiteY2" fmla="*/ 5160032 h 6750543"/>
              <a:gd name="connsiteX3" fmla="*/ 7569458 w 16783902"/>
              <a:gd name="connsiteY3" fmla="*/ 3522803 h 6750543"/>
              <a:gd name="connsiteX4" fmla="*/ 5222060 w 16783902"/>
              <a:gd name="connsiteY4" fmla="*/ 2999779 h 6750543"/>
              <a:gd name="connsiteX5" fmla="*/ 6993617 w 16783902"/>
              <a:gd name="connsiteY5" fmla="*/ 3017982 h 6750543"/>
              <a:gd name="connsiteX6" fmla="*/ 6335755 w 16783902"/>
              <a:gd name="connsiteY6" fmla="*/ 2376851 h 6750543"/>
              <a:gd name="connsiteX7" fmla="*/ 7816108 w 16783902"/>
              <a:gd name="connsiteY7" fmla="*/ 2551910 h 6750543"/>
              <a:gd name="connsiteX8" fmla="*/ 7652102 w 16783902"/>
              <a:gd name="connsiteY8" fmla="*/ 962727 h 6750543"/>
              <a:gd name="connsiteX9" fmla="*/ 8142264 w 16783902"/>
              <a:gd name="connsiteY9" fmla="*/ 1816222 h 6750543"/>
              <a:gd name="connsiteX10" fmla="*/ 8366229 w 16783902"/>
              <a:gd name="connsiteY10" fmla="*/ 5571 h 6750543"/>
              <a:gd name="connsiteX11" fmla="*/ 8542118 w 16783902"/>
              <a:gd name="connsiteY11" fmla="*/ 2519265 h 6750543"/>
              <a:gd name="connsiteX12" fmla="*/ 9544326 w 16783902"/>
              <a:gd name="connsiteY12" fmla="*/ 2469798 h 6750543"/>
              <a:gd name="connsiteX13" fmla="*/ 9605515 w 16783902"/>
              <a:gd name="connsiteY13" fmla="*/ 1310418 h 6750543"/>
              <a:gd name="connsiteX14" fmla="*/ 10007277 w 16783902"/>
              <a:gd name="connsiteY14" fmla="*/ 1931437 h 6750543"/>
              <a:gd name="connsiteX15" fmla="*/ 10691736 w 16783902"/>
              <a:gd name="connsiteY15" fmla="*/ 654201 h 6750543"/>
              <a:gd name="connsiteX16" fmla="*/ 10239387 w 16783902"/>
              <a:gd name="connsiteY16" fmla="*/ 2449791 h 6750543"/>
              <a:gd name="connsiteX17" fmla="*/ 11880449 w 16783902"/>
              <a:gd name="connsiteY17" fmla="*/ 1978576 h 6750543"/>
              <a:gd name="connsiteX18" fmla="*/ 10703956 w 16783902"/>
              <a:gd name="connsiteY18" fmla="*/ 2790282 h 6750543"/>
              <a:gd name="connsiteX19" fmla="*/ 11884402 w 16783902"/>
              <a:gd name="connsiteY19" fmla="*/ 2990813 h 6750543"/>
              <a:gd name="connsiteX20" fmla="*/ 10230645 w 16783902"/>
              <a:gd name="connsiteY20" fmla="*/ 3569656 h 6750543"/>
              <a:gd name="connsiteX21" fmla="*/ 11223378 w 16783902"/>
              <a:gd name="connsiteY21" fmla="*/ 5221226 h 6750543"/>
              <a:gd name="connsiteX22" fmla="*/ 15303609 w 16783902"/>
              <a:gd name="connsiteY22" fmla="*/ 5395738 h 6750543"/>
              <a:gd name="connsiteX23" fmla="*/ 15592976 w 16783902"/>
              <a:gd name="connsiteY23" fmla="*/ 6703678 h 6750543"/>
              <a:gd name="connsiteX24" fmla="*/ 1286667 w 16783902"/>
              <a:gd name="connsiteY24" fmla="*/ 6344862 h 6750543"/>
              <a:gd name="connsiteX0" fmla="*/ 1286667 w 16783902"/>
              <a:gd name="connsiteY0" fmla="*/ 6362116 h 6767797"/>
              <a:gd name="connsiteX1" fmla="*/ 1309817 w 16783902"/>
              <a:gd name="connsiteY1" fmla="*/ 5303226 h 6767797"/>
              <a:gd name="connsiteX2" fmla="*/ 6837257 w 16783902"/>
              <a:gd name="connsiteY2" fmla="*/ 5177286 h 6767797"/>
              <a:gd name="connsiteX3" fmla="*/ 7569458 w 16783902"/>
              <a:gd name="connsiteY3" fmla="*/ 3540057 h 6767797"/>
              <a:gd name="connsiteX4" fmla="*/ 5222060 w 16783902"/>
              <a:gd name="connsiteY4" fmla="*/ 3017033 h 6767797"/>
              <a:gd name="connsiteX5" fmla="*/ 6993617 w 16783902"/>
              <a:gd name="connsiteY5" fmla="*/ 3035236 h 6767797"/>
              <a:gd name="connsiteX6" fmla="*/ 6335755 w 16783902"/>
              <a:gd name="connsiteY6" fmla="*/ 2394105 h 6767797"/>
              <a:gd name="connsiteX7" fmla="*/ 7816108 w 16783902"/>
              <a:gd name="connsiteY7" fmla="*/ 2569164 h 6767797"/>
              <a:gd name="connsiteX8" fmla="*/ 7652102 w 16783902"/>
              <a:gd name="connsiteY8" fmla="*/ 979981 h 6767797"/>
              <a:gd name="connsiteX9" fmla="*/ 8262033 w 16783902"/>
              <a:gd name="connsiteY9" fmla="*/ 1276472 h 6767797"/>
              <a:gd name="connsiteX10" fmla="*/ 8366229 w 16783902"/>
              <a:gd name="connsiteY10" fmla="*/ 22825 h 6767797"/>
              <a:gd name="connsiteX11" fmla="*/ 8542118 w 16783902"/>
              <a:gd name="connsiteY11" fmla="*/ 2536519 h 6767797"/>
              <a:gd name="connsiteX12" fmla="*/ 9544326 w 16783902"/>
              <a:gd name="connsiteY12" fmla="*/ 2487052 h 6767797"/>
              <a:gd name="connsiteX13" fmla="*/ 9605515 w 16783902"/>
              <a:gd name="connsiteY13" fmla="*/ 1327672 h 6767797"/>
              <a:gd name="connsiteX14" fmla="*/ 10007277 w 16783902"/>
              <a:gd name="connsiteY14" fmla="*/ 1948691 h 6767797"/>
              <a:gd name="connsiteX15" fmla="*/ 10691736 w 16783902"/>
              <a:gd name="connsiteY15" fmla="*/ 671455 h 6767797"/>
              <a:gd name="connsiteX16" fmla="*/ 10239387 w 16783902"/>
              <a:gd name="connsiteY16" fmla="*/ 2467045 h 6767797"/>
              <a:gd name="connsiteX17" fmla="*/ 11880449 w 16783902"/>
              <a:gd name="connsiteY17" fmla="*/ 1995830 h 6767797"/>
              <a:gd name="connsiteX18" fmla="*/ 10703956 w 16783902"/>
              <a:gd name="connsiteY18" fmla="*/ 2807536 h 6767797"/>
              <a:gd name="connsiteX19" fmla="*/ 11884402 w 16783902"/>
              <a:gd name="connsiteY19" fmla="*/ 3008067 h 6767797"/>
              <a:gd name="connsiteX20" fmla="*/ 10230645 w 16783902"/>
              <a:gd name="connsiteY20" fmla="*/ 3586910 h 6767797"/>
              <a:gd name="connsiteX21" fmla="*/ 11223378 w 16783902"/>
              <a:gd name="connsiteY21" fmla="*/ 5238480 h 6767797"/>
              <a:gd name="connsiteX22" fmla="*/ 15303609 w 16783902"/>
              <a:gd name="connsiteY22" fmla="*/ 5412992 h 6767797"/>
              <a:gd name="connsiteX23" fmla="*/ 15592976 w 16783902"/>
              <a:gd name="connsiteY23" fmla="*/ 6720932 h 6767797"/>
              <a:gd name="connsiteX24" fmla="*/ 1286667 w 16783902"/>
              <a:gd name="connsiteY24" fmla="*/ 6362116 h 6767797"/>
              <a:gd name="connsiteX0" fmla="*/ 1286667 w 16783902"/>
              <a:gd name="connsiteY0" fmla="*/ 6364923 h 6770604"/>
              <a:gd name="connsiteX1" fmla="*/ 1309817 w 16783902"/>
              <a:gd name="connsiteY1" fmla="*/ 5306033 h 6770604"/>
              <a:gd name="connsiteX2" fmla="*/ 6837257 w 16783902"/>
              <a:gd name="connsiteY2" fmla="*/ 5180093 h 6770604"/>
              <a:gd name="connsiteX3" fmla="*/ 7569458 w 16783902"/>
              <a:gd name="connsiteY3" fmla="*/ 3542864 h 6770604"/>
              <a:gd name="connsiteX4" fmla="*/ 5222060 w 16783902"/>
              <a:gd name="connsiteY4" fmla="*/ 3019840 h 6770604"/>
              <a:gd name="connsiteX5" fmla="*/ 6993617 w 16783902"/>
              <a:gd name="connsiteY5" fmla="*/ 3038043 h 6770604"/>
              <a:gd name="connsiteX6" fmla="*/ 6335755 w 16783902"/>
              <a:gd name="connsiteY6" fmla="*/ 2396912 h 6770604"/>
              <a:gd name="connsiteX7" fmla="*/ 7816108 w 16783902"/>
              <a:gd name="connsiteY7" fmla="*/ 2571971 h 6770604"/>
              <a:gd name="connsiteX8" fmla="*/ 7652102 w 16783902"/>
              <a:gd name="connsiteY8" fmla="*/ 982788 h 6770604"/>
              <a:gd name="connsiteX9" fmla="*/ 8262033 w 16783902"/>
              <a:gd name="connsiteY9" fmla="*/ 1222771 h 6770604"/>
              <a:gd name="connsiteX10" fmla="*/ 8366229 w 16783902"/>
              <a:gd name="connsiteY10" fmla="*/ 25632 h 6770604"/>
              <a:gd name="connsiteX11" fmla="*/ 8542118 w 16783902"/>
              <a:gd name="connsiteY11" fmla="*/ 2539326 h 6770604"/>
              <a:gd name="connsiteX12" fmla="*/ 9544326 w 16783902"/>
              <a:gd name="connsiteY12" fmla="*/ 2489859 h 6770604"/>
              <a:gd name="connsiteX13" fmla="*/ 9605515 w 16783902"/>
              <a:gd name="connsiteY13" fmla="*/ 1330479 h 6770604"/>
              <a:gd name="connsiteX14" fmla="*/ 10007277 w 16783902"/>
              <a:gd name="connsiteY14" fmla="*/ 1951498 h 6770604"/>
              <a:gd name="connsiteX15" fmla="*/ 10691736 w 16783902"/>
              <a:gd name="connsiteY15" fmla="*/ 674262 h 6770604"/>
              <a:gd name="connsiteX16" fmla="*/ 10239387 w 16783902"/>
              <a:gd name="connsiteY16" fmla="*/ 2469852 h 6770604"/>
              <a:gd name="connsiteX17" fmla="*/ 11880449 w 16783902"/>
              <a:gd name="connsiteY17" fmla="*/ 1998637 h 6770604"/>
              <a:gd name="connsiteX18" fmla="*/ 10703956 w 16783902"/>
              <a:gd name="connsiteY18" fmla="*/ 2810343 h 6770604"/>
              <a:gd name="connsiteX19" fmla="*/ 11884402 w 16783902"/>
              <a:gd name="connsiteY19" fmla="*/ 3010874 h 6770604"/>
              <a:gd name="connsiteX20" fmla="*/ 10230645 w 16783902"/>
              <a:gd name="connsiteY20" fmla="*/ 3589717 h 6770604"/>
              <a:gd name="connsiteX21" fmla="*/ 11223378 w 16783902"/>
              <a:gd name="connsiteY21" fmla="*/ 5241287 h 6770604"/>
              <a:gd name="connsiteX22" fmla="*/ 15303609 w 16783902"/>
              <a:gd name="connsiteY22" fmla="*/ 5415799 h 6770604"/>
              <a:gd name="connsiteX23" fmla="*/ 15592976 w 16783902"/>
              <a:gd name="connsiteY23" fmla="*/ 6723739 h 6770604"/>
              <a:gd name="connsiteX24" fmla="*/ 1286667 w 16783902"/>
              <a:gd name="connsiteY24" fmla="*/ 6364923 h 6770604"/>
              <a:gd name="connsiteX0" fmla="*/ 1286667 w 16783902"/>
              <a:gd name="connsiteY0" fmla="*/ 6403983 h 6809664"/>
              <a:gd name="connsiteX1" fmla="*/ 1309817 w 16783902"/>
              <a:gd name="connsiteY1" fmla="*/ 5345093 h 6809664"/>
              <a:gd name="connsiteX2" fmla="*/ 6837257 w 16783902"/>
              <a:gd name="connsiteY2" fmla="*/ 5219153 h 6809664"/>
              <a:gd name="connsiteX3" fmla="*/ 7569458 w 16783902"/>
              <a:gd name="connsiteY3" fmla="*/ 3581924 h 6809664"/>
              <a:gd name="connsiteX4" fmla="*/ 5222060 w 16783902"/>
              <a:gd name="connsiteY4" fmla="*/ 3058900 h 6809664"/>
              <a:gd name="connsiteX5" fmla="*/ 6993617 w 16783902"/>
              <a:gd name="connsiteY5" fmla="*/ 3077103 h 6809664"/>
              <a:gd name="connsiteX6" fmla="*/ 6335755 w 16783902"/>
              <a:gd name="connsiteY6" fmla="*/ 2435972 h 6809664"/>
              <a:gd name="connsiteX7" fmla="*/ 7816108 w 16783902"/>
              <a:gd name="connsiteY7" fmla="*/ 2611031 h 6809664"/>
              <a:gd name="connsiteX8" fmla="*/ 7652102 w 16783902"/>
              <a:gd name="connsiteY8" fmla="*/ 1021848 h 6809664"/>
              <a:gd name="connsiteX9" fmla="*/ 8262033 w 16783902"/>
              <a:gd name="connsiteY9" fmla="*/ 1261831 h 6809664"/>
              <a:gd name="connsiteX10" fmla="*/ 8366229 w 16783902"/>
              <a:gd name="connsiteY10" fmla="*/ 64692 h 6809664"/>
              <a:gd name="connsiteX11" fmla="*/ 8542118 w 16783902"/>
              <a:gd name="connsiteY11" fmla="*/ 2578386 h 6809664"/>
              <a:gd name="connsiteX12" fmla="*/ 9544326 w 16783902"/>
              <a:gd name="connsiteY12" fmla="*/ 2528919 h 6809664"/>
              <a:gd name="connsiteX13" fmla="*/ 9605515 w 16783902"/>
              <a:gd name="connsiteY13" fmla="*/ 1369539 h 6809664"/>
              <a:gd name="connsiteX14" fmla="*/ 10007277 w 16783902"/>
              <a:gd name="connsiteY14" fmla="*/ 1990558 h 6809664"/>
              <a:gd name="connsiteX15" fmla="*/ 10691736 w 16783902"/>
              <a:gd name="connsiteY15" fmla="*/ 713322 h 6809664"/>
              <a:gd name="connsiteX16" fmla="*/ 10239387 w 16783902"/>
              <a:gd name="connsiteY16" fmla="*/ 2508912 h 6809664"/>
              <a:gd name="connsiteX17" fmla="*/ 11880449 w 16783902"/>
              <a:gd name="connsiteY17" fmla="*/ 2037697 h 6809664"/>
              <a:gd name="connsiteX18" fmla="*/ 10703956 w 16783902"/>
              <a:gd name="connsiteY18" fmla="*/ 2849403 h 6809664"/>
              <a:gd name="connsiteX19" fmla="*/ 11884402 w 16783902"/>
              <a:gd name="connsiteY19" fmla="*/ 3049934 h 6809664"/>
              <a:gd name="connsiteX20" fmla="*/ 10230645 w 16783902"/>
              <a:gd name="connsiteY20" fmla="*/ 3628777 h 6809664"/>
              <a:gd name="connsiteX21" fmla="*/ 11223378 w 16783902"/>
              <a:gd name="connsiteY21" fmla="*/ 5280347 h 6809664"/>
              <a:gd name="connsiteX22" fmla="*/ 15303609 w 16783902"/>
              <a:gd name="connsiteY22" fmla="*/ 5454859 h 6809664"/>
              <a:gd name="connsiteX23" fmla="*/ 15592976 w 16783902"/>
              <a:gd name="connsiteY23" fmla="*/ 6762799 h 6809664"/>
              <a:gd name="connsiteX24" fmla="*/ 1286667 w 16783902"/>
              <a:gd name="connsiteY24" fmla="*/ 6403983 h 6809664"/>
              <a:gd name="connsiteX0" fmla="*/ 1286667 w 16783902"/>
              <a:gd name="connsiteY0" fmla="*/ 6403983 h 6809664"/>
              <a:gd name="connsiteX1" fmla="*/ 1309817 w 16783902"/>
              <a:gd name="connsiteY1" fmla="*/ 5345093 h 6809664"/>
              <a:gd name="connsiteX2" fmla="*/ 6837257 w 16783902"/>
              <a:gd name="connsiteY2" fmla="*/ 5219153 h 6809664"/>
              <a:gd name="connsiteX3" fmla="*/ 7569458 w 16783902"/>
              <a:gd name="connsiteY3" fmla="*/ 3581924 h 6809664"/>
              <a:gd name="connsiteX4" fmla="*/ 5222060 w 16783902"/>
              <a:gd name="connsiteY4" fmla="*/ 3058900 h 6809664"/>
              <a:gd name="connsiteX5" fmla="*/ 6993617 w 16783902"/>
              <a:gd name="connsiteY5" fmla="*/ 3077103 h 6809664"/>
              <a:gd name="connsiteX6" fmla="*/ 6335755 w 16783902"/>
              <a:gd name="connsiteY6" fmla="*/ 2435972 h 6809664"/>
              <a:gd name="connsiteX7" fmla="*/ 7816108 w 16783902"/>
              <a:gd name="connsiteY7" fmla="*/ 2611031 h 6809664"/>
              <a:gd name="connsiteX8" fmla="*/ 7652102 w 16783902"/>
              <a:gd name="connsiteY8" fmla="*/ 1021848 h 6809664"/>
              <a:gd name="connsiteX9" fmla="*/ 8262033 w 16783902"/>
              <a:gd name="connsiteY9" fmla="*/ 1261831 h 6809664"/>
              <a:gd name="connsiteX10" fmla="*/ 8366229 w 16783902"/>
              <a:gd name="connsiteY10" fmla="*/ 64692 h 6809664"/>
              <a:gd name="connsiteX11" fmla="*/ 8542118 w 16783902"/>
              <a:gd name="connsiteY11" fmla="*/ 2578386 h 6809664"/>
              <a:gd name="connsiteX12" fmla="*/ 9544326 w 16783902"/>
              <a:gd name="connsiteY12" fmla="*/ 2528919 h 6809664"/>
              <a:gd name="connsiteX13" fmla="*/ 9605515 w 16783902"/>
              <a:gd name="connsiteY13" fmla="*/ 1369539 h 6809664"/>
              <a:gd name="connsiteX14" fmla="*/ 10007277 w 16783902"/>
              <a:gd name="connsiteY14" fmla="*/ 1990558 h 6809664"/>
              <a:gd name="connsiteX15" fmla="*/ 10691736 w 16783902"/>
              <a:gd name="connsiteY15" fmla="*/ 713322 h 6809664"/>
              <a:gd name="connsiteX16" fmla="*/ 10239387 w 16783902"/>
              <a:gd name="connsiteY16" fmla="*/ 2508912 h 6809664"/>
              <a:gd name="connsiteX17" fmla="*/ 11880449 w 16783902"/>
              <a:gd name="connsiteY17" fmla="*/ 2037697 h 6809664"/>
              <a:gd name="connsiteX18" fmla="*/ 10703956 w 16783902"/>
              <a:gd name="connsiteY18" fmla="*/ 2849403 h 6809664"/>
              <a:gd name="connsiteX19" fmla="*/ 11884402 w 16783902"/>
              <a:gd name="connsiteY19" fmla="*/ 3049934 h 6809664"/>
              <a:gd name="connsiteX20" fmla="*/ 10230645 w 16783902"/>
              <a:gd name="connsiteY20" fmla="*/ 3628777 h 6809664"/>
              <a:gd name="connsiteX21" fmla="*/ 11223378 w 16783902"/>
              <a:gd name="connsiteY21" fmla="*/ 5280347 h 6809664"/>
              <a:gd name="connsiteX22" fmla="*/ 15303609 w 16783902"/>
              <a:gd name="connsiteY22" fmla="*/ 5454859 h 6809664"/>
              <a:gd name="connsiteX23" fmla="*/ 15592976 w 16783902"/>
              <a:gd name="connsiteY23" fmla="*/ 6762799 h 6809664"/>
              <a:gd name="connsiteX24" fmla="*/ 1286667 w 16783902"/>
              <a:gd name="connsiteY24" fmla="*/ 6403983 h 6809664"/>
              <a:gd name="connsiteX0" fmla="*/ 1286667 w 16783902"/>
              <a:gd name="connsiteY0" fmla="*/ 6422742 h 6828423"/>
              <a:gd name="connsiteX1" fmla="*/ 1309817 w 16783902"/>
              <a:gd name="connsiteY1" fmla="*/ 5363852 h 6828423"/>
              <a:gd name="connsiteX2" fmla="*/ 6837257 w 16783902"/>
              <a:gd name="connsiteY2" fmla="*/ 5237912 h 6828423"/>
              <a:gd name="connsiteX3" fmla="*/ 7569458 w 16783902"/>
              <a:gd name="connsiteY3" fmla="*/ 3600683 h 6828423"/>
              <a:gd name="connsiteX4" fmla="*/ 5222060 w 16783902"/>
              <a:gd name="connsiteY4" fmla="*/ 3077659 h 6828423"/>
              <a:gd name="connsiteX5" fmla="*/ 6993617 w 16783902"/>
              <a:gd name="connsiteY5" fmla="*/ 3095862 h 6828423"/>
              <a:gd name="connsiteX6" fmla="*/ 6335755 w 16783902"/>
              <a:gd name="connsiteY6" fmla="*/ 2454731 h 6828423"/>
              <a:gd name="connsiteX7" fmla="*/ 7816108 w 16783902"/>
              <a:gd name="connsiteY7" fmla="*/ 2629790 h 6828423"/>
              <a:gd name="connsiteX8" fmla="*/ 7652102 w 16783902"/>
              <a:gd name="connsiteY8" fmla="*/ 1040607 h 6828423"/>
              <a:gd name="connsiteX9" fmla="*/ 8262033 w 16783902"/>
              <a:gd name="connsiteY9" fmla="*/ 1280590 h 6828423"/>
              <a:gd name="connsiteX10" fmla="*/ 8403491 w 16783902"/>
              <a:gd name="connsiteY10" fmla="*/ 64076 h 6828423"/>
              <a:gd name="connsiteX11" fmla="*/ 8542118 w 16783902"/>
              <a:gd name="connsiteY11" fmla="*/ 2597145 h 6828423"/>
              <a:gd name="connsiteX12" fmla="*/ 9544326 w 16783902"/>
              <a:gd name="connsiteY12" fmla="*/ 2547678 h 6828423"/>
              <a:gd name="connsiteX13" fmla="*/ 9605515 w 16783902"/>
              <a:gd name="connsiteY13" fmla="*/ 1388298 h 6828423"/>
              <a:gd name="connsiteX14" fmla="*/ 10007277 w 16783902"/>
              <a:gd name="connsiteY14" fmla="*/ 2009317 h 6828423"/>
              <a:gd name="connsiteX15" fmla="*/ 10691736 w 16783902"/>
              <a:gd name="connsiteY15" fmla="*/ 732081 h 6828423"/>
              <a:gd name="connsiteX16" fmla="*/ 10239387 w 16783902"/>
              <a:gd name="connsiteY16" fmla="*/ 2527671 h 6828423"/>
              <a:gd name="connsiteX17" fmla="*/ 11880449 w 16783902"/>
              <a:gd name="connsiteY17" fmla="*/ 2056456 h 6828423"/>
              <a:gd name="connsiteX18" fmla="*/ 10703956 w 16783902"/>
              <a:gd name="connsiteY18" fmla="*/ 2868162 h 6828423"/>
              <a:gd name="connsiteX19" fmla="*/ 11884402 w 16783902"/>
              <a:gd name="connsiteY19" fmla="*/ 3068693 h 6828423"/>
              <a:gd name="connsiteX20" fmla="*/ 10230645 w 16783902"/>
              <a:gd name="connsiteY20" fmla="*/ 3647536 h 6828423"/>
              <a:gd name="connsiteX21" fmla="*/ 11223378 w 16783902"/>
              <a:gd name="connsiteY21" fmla="*/ 5299106 h 6828423"/>
              <a:gd name="connsiteX22" fmla="*/ 15303609 w 16783902"/>
              <a:gd name="connsiteY22" fmla="*/ 5473618 h 6828423"/>
              <a:gd name="connsiteX23" fmla="*/ 15592976 w 16783902"/>
              <a:gd name="connsiteY23" fmla="*/ 6781558 h 6828423"/>
              <a:gd name="connsiteX24" fmla="*/ 1286667 w 16783902"/>
              <a:gd name="connsiteY24" fmla="*/ 6422742 h 6828423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335755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335755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715024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715024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715024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715024 w 16783902"/>
              <a:gd name="connsiteY6" fmla="*/ 246554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648486 w 16783902"/>
              <a:gd name="connsiteY6" fmla="*/ 236867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648486 w 16783902"/>
              <a:gd name="connsiteY6" fmla="*/ 236867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648486 w 16783902"/>
              <a:gd name="connsiteY6" fmla="*/ 236867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3553 h 6839234"/>
              <a:gd name="connsiteX1" fmla="*/ 1309817 w 16783902"/>
              <a:gd name="connsiteY1" fmla="*/ 5374663 h 6839234"/>
              <a:gd name="connsiteX2" fmla="*/ 6837257 w 16783902"/>
              <a:gd name="connsiteY2" fmla="*/ 5248723 h 6839234"/>
              <a:gd name="connsiteX3" fmla="*/ 7569458 w 16783902"/>
              <a:gd name="connsiteY3" fmla="*/ 3611494 h 6839234"/>
              <a:gd name="connsiteX4" fmla="*/ 5222060 w 16783902"/>
              <a:gd name="connsiteY4" fmla="*/ 3088470 h 6839234"/>
              <a:gd name="connsiteX5" fmla="*/ 6993617 w 16783902"/>
              <a:gd name="connsiteY5" fmla="*/ 3106673 h 6839234"/>
              <a:gd name="connsiteX6" fmla="*/ 6648486 w 16783902"/>
              <a:gd name="connsiteY6" fmla="*/ 2368672 h 6839234"/>
              <a:gd name="connsiteX7" fmla="*/ 7816108 w 16783902"/>
              <a:gd name="connsiteY7" fmla="*/ 2640601 h 6839234"/>
              <a:gd name="connsiteX8" fmla="*/ 7652102 w 16783902"/>
              <a:gd name="connsiteY8" fmla="*/ 1051418 h 6839234"/>
              <a:gd name="connsiteX9" fmla="*/ 8262033 w 16783902"/>
              <a:gd name="connsiteY9" fmla="*/ 1291401 h 6839234"/>
              <a:gd name="connsiteX10" fmla="*/ 8403491 w 16783902"/>
              <a:gd name="connsiteY10" fmla="*/ 74887 h 6839234"/>
              <a:gd name="connsiteX11" fmla="*/ 8542118 w 16783902"/>
              <a:gd name="connsiteY11" fmla="*/ 2607956 h 6839234"/>
              <a:gd name="connsiteX12" fmla="*/ 9544326 w 16783902"/>
              <a:gd name="connsiteY12" fmla="*/ 2558489 h 6839234"/>
              <a:gd name="connsiteX13" fmla="*/ 9605515 w 16783902"/>
              <a:gd name="connsiteY13" fmla="*/ 1399109 h 6839234"/>
              <a:gd name="connsiteX14" fmla="*/ 10007277 w 16783902"/>
              <a:gd name="connsiteY14" fmla="*/ 2020128 h 6839234"/>
              <a:gd name="connsiteX15" fmla="*/ 10691736 w 16783902"/>
              <a:gd name="connsiteY15" fmla="*/ 742892 h 6839234"/>
              <a:gd name="connsiteX16" fmla="*/ 10239387 w 16783902"/>
              <a:gd name="connsiteY16" fmla="*/ 2538482 h 6839234"/>
              <a:gd name="connsiteX17" fmla="*/ 11880449 w 16783902"/>
              <a:gd name="connsiteY17" fmla="*/ 2067267 h 6839234"/>
              <a:gd name="connsiteX18" fmla="*/ 10703956 w 16783902"/>
              <a:gd name="connsiteY18" fmla="*/ 2878973 h 6839234"/>
              <a:gd name="connsiteX19" fmla="*/ 11884402 w 16783902"/>
              <a:gd name="connsiteY19" fmla="*/ 3079504 h 6839234"/>
              <a:gd name="connsiteX20" fmla="*/ 10230645 w 16783902"/>
              <a:gd name="connsiteY20" fmla="*/ 3658347 h 6839234"/>
              <a:gd name="connsiteX21" fmla="*/ 11223378 w 16783902"/>
              <a:gd name="connsiteY21" fmla="*/ 5309917 h 6839234"/>
              <a:gd name="connsiteX22" fmla="*/ 15303609 w 16783902"/>
              <a:gd name="connsiteY22" fmla="*/ 5484429 h 6839234"/>
              <a:gd name="connsiteX23" fmla="*/ 15592976 w 16783902"/>
              <a:gd name="connsiteY23" fmla="*/ 6792369 h 6839234"/>
              <a:gd name="connsiteX24" fmla="*/ 1286667 w 16783902"/>
              <a:gd name="connsiteY24" fmla="*/ 6433553 h 6839234"/>
              <a:gd name="connsiteX0" fmla="*/ 1286667 w 16783902"/>
              <a:gd name="connsiteY0" fmla="*/ 6438017 h 6843698"/>
              <a:gd name="connsiteX1" fmla="*/ 1309817 w 16783902"/>
              <a:gd name="connsiteY1" fmla="*/ 5379127 h 6843698"/>
              <a:gd name="connsiteX2" fmla="*/ 6837257 w 16783902"/>
              <a:gd name="connsiteY2" fmla="*/ 5253187 h 6843698"/>
              <a:gd name="connsiteX3" fmla="*/ 7569458 w 16783902"/>
              <a:gd name="connsiteY3" fmla="*/ 3615958 h 6843698"/>
              <a:gd name="connsiteX4" fmla="*/ 5222060 w 16783902"/>
              <a:gd name="connsiteY4" fmla="*/ 3092934 h 6843698"/>
              <a:gd name="connsiteX5" fmla="*/ 6993617 w 16783902"/>
              <a:gd name="connsiteY5" fmla="*/ 3111137 h 6843698"/>
              <a:gd name="connsiteX6" fmla="*/ 6648486 w 16783902"/>
              <a:gd name="connsiteY6" fmla="*/ 2373136 h 6843698"/>
              <a:gd name="connsiteX7" fmla="*/ 7816108 w 16783902"/>
              <a:gd name="connsiteY7" fmla="*/ 2645065 h 6843698"/>
              <a:gd name="connsiteX8" fmla="*/ 7652102 w 16783902"/>
              <a:gd name="connsiteY8" fmla="*/ 1055882 h 6843698"/>
              <a:gd name="connsiteX9" fmla="*/ 8262033 w 16783902"/>
              <a:gd name="connsiteY9" fmla="*/ 1295865 h 6843698"/>
              <a:gd name="connsiteX10" fmla="*/ 8403491 w 16783902"/>
              <a:gd name="connsiteY10" fmla="*/ 79351 h 6843698"/>
              <a:gd name="connsiteX11" fmla="*/ 8542118 w 16783902"/>
              <a:gd name="connsiteY11" fmla="*/ 2612420 h 6843698"/>
              <a:gd name="connsiteX12" fmla="*/ 9544326 w 16783902"/>
              <a:gd name="connsiteY12" fmla="*/ 2562953 h 6843698"/>
              <a:gd name="connsiteX13" fmla="*/ 9605515 w 16783902"/>
              <a:gd name="connsiteY13" fmla="*/ 1403573 h 6843698"/>
              <a:gd name="connsiteX14" fmla="*/ 10007277 w 16783902"/>
              <a:gd name="connsiteY14" fmla="*/ 2024592 h 6843698"/>
              <a:gd name="connsiteX15" fmla="*/ 10691736 w 16783902"/>
              <a:gd name="connsiteY15" fmla="*/ 747356 h 6843698"/>
              <a:gd name="connsiteX16" fmla="*/ 10239387 w 16783902"/>
              <a:gd name="connsiteY16" fmla="*/ 2542946 h 6843698"/>
              <a:gd name="connsiteX17" fmla="*/ 11880449 w 16783902"/>
              <a:gd name="connsiteY17" fmla="*/ 2071731 h 6843698"/>
              <a:gd name="connsiteX18" fmla="*/ 10703956 w 16783902"/>
              <a:gd name="connsiteY18" fmla="*/ 2883437 h 6843698"/>
              <a:gd name="connsiteX19" fmla="*/ 11884402 w 16783902"/>
              <a:gd name="connsiteY19" fmla="*/ 3083968 h 6843698"/>
              <a:gd name="connsiteX20" fmla="*/ 10230645 w 16783902"/>
              <a:gd name="connsiteY20" fmla="*/ 3662811 h 6843698"/>
              <a:gd name="connsiteX21" fmla="*/ 11223378 w 16783902"/>
              <a:gd name="connsiteY21" fmla="*/ 5314381 h 6843698"/>
              <a:gd name="connsiteX22" fmla="*/ 15303609 w 16783902"/>
              <a:gd name="connsiteY22" fmla="*/ 5488893 h 6843698"/>
              <a:gd name="connsiteX23" fmla="*/ 15592976 w 16783902"/>
              <a:gd name="connsiteY23" fmla="*/ 6796833 h 6843698"/>
              <a:gd name="connsiteX24" fmla="*/ 1286667 w 16783902"/>
              <a:gd name="connsiteY24" fmla="*/ 6438017 h 6843698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10007277 w 16783902"/>
              <a:gd name="connsiteY14" fmla="*/ 1998409 h 6817515"/>
              <a:gd name="connsiteX15" fmla="*/ 10691736 w 16783902"/>
              <a:gd name="connsiteY15" fmla="*/ 721173 h 6817515"/>
              <a:gd name="connsiteX16" fmla="*/ 10239387 w 16783902"/>
              <a:gd name="connsiteY16" fmla="*/ 2516763 h 6817515"/>
              <a:gd name="connsiteX17" fmla="*/ 11880449 w 16783902"/>
              <a:gd name="connsiteY17" fmla="*/ 2045548 h 6817515"/>
              <a:gd name="connsiteX18" fmla="*/ 10703956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10007277 w 16783902"/>
              <a:gd name="connsiteY14" fmla="*/ 1998409 h 6817515"/>
              <a:gd name="connsiteX15" fmla="*/ 10412274 w 16783902"/>
              <a:gd name="connsiteY15" fmla="*/ 656592 h 6817515"/>
              <a:gd name="connsiteX16" fmla="*/ 10239387 w 16783902"/>
              <a:gd name="connsiteY16" fmla="*/ 2516763 h 6817515"/>
              <a:gd name="connsiteX17" fmla="*/ 11880449 w 16783902"/>
              <a:gd name="connsiteY17" fmla="*/ 2045548 h 6817515"/>
              <a:gd name="connsiteX18" fmla="*/ 10703956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239387 w 16783902"/>
              <a:gd name="connsiteY16" fmla="*/ 2516763 h 6817515"/>
              <a:gd name="connsiteX17" fmla="*/ 11880449 w 16783902"/>
              <a:gd name="connsiteY17" fmla="*/ 2045548 h 6817515"/>
              <a:gd name="connsiteX18" fmla="*/ 10703956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239387 w 16783902"/>
              <a:gd name="connsiteY16" fmla="*/ 2516763 h 6817515"/>
              <a:gd name="connsiteX17" fmla="*/ 11354795 w 16783902"/>
              <a:gd name="connsiteY17" fmla="*/ 2142418 h 6817515"/>
              <a:gd name="connsiteX18" fmla="*/ 10703956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239387 w 16783902"/>
              <a:gd name="connsiteY16" fmla="*/ 2516763 h 6817515"/>
              <a:gd name="connsiteX17" fmla="*/ 11354795 w 16783902"/>
              <a:gd name="connsiteY17" fmla="*/ 2142418 h 6817515"/>
              <a:gd name="connsiteX18" fmla="*/ 10637418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159541 w 16783902"/>
              <a:gd name="connsiteY16" fmla="*/ 2484473 h 6817515"/>
              <a:gd name="connsiteX17" fmla="*/ 11354795 w 16783902"/>
              <a:gd name="connsiteY17" fmla="*/ 2142418 h 6817515"/>
              <a:gd name="connsiteX18" fmla="*/ 10637418 w 16783902"/>
              <a:gd name="connsiteY18" fmla="*/ 2857254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159541 w 16783902"/>
              <a:gd name="connsiteY16" fmla="*/ 2484473 h 6817515"/>
              <a:gd name="connsiteX17" fmla="*/ 11354795 w 16783902"/>
              <a:gd name="connsiteY17" fmla="*/ 2142418 h 6817515"/>
              <a:gd name="connsiteX18" fmla="*/ 10530956 w 16783902"/>
              <a:gd name="connsiteY18" fmla="*/ 2808818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159541 w 16783902"/>
              <a:gd name="connsiteY16" fmla="*/ 2484473 h 6817515"/>
              <a:gd name="connsiteX17" fmla="*/ 11354795 w 16783902"/>
              <a:gd name="connsiteY17" fmla="*/ 2142418 h 6817515"/>
              <a:gd name="connsiteX18" fmla="*/ 10530956 w 16783902"/>
              <a:gd name="connsiteY18" fmla="*/ 2808818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11834 h 6817515"/>
              <a:gd name="connsiteX1" fmla="*/ 1309817 w 16783902"/>
              <a:gd name="connsiteY1" fmla="*/ 5352944 h 6817515"/>
              <a:gd name="connsiteX2" fmla="*/ 6837257 w 16783902"/>
              <a:gd name="connsiteY2" fmla="*/ 5227004 h 6817515"/>
              <a:gd name="connsiteX3" fmla="*/ 7569458 w 16783902"/>
              <a:gd name="connsiteY3" fmla="*/ 3589775 h 6817515"/>
              <a:gd name="connsiteX4" fmla="*/ 5222060 w 16783902"/>
              <a:gd name="connsiteY4" fmla="*/ 3066751 h 6817515"/>
              <a:gd name="connsiteX5" fmla="*/ 6993617 w 16783902"/>
              <a:gd name="connsiteY5" fmla="*/ 3084954 h 6817515"/>
              <a:gd name="connsiteX6" fmla="*/ 6648486 w 16783902"/>
              <a:gd name="connsiteY6" fmla="*/ 2346953 h 6817515"/>
              <a:gd name="connsiteX7" fmla="*/ 7816108 w 16783902"/>
              <a:gd name="connsiteY7" fmla="*/ 2618882 h 6817515"/>
              <a:gd name="connsiteX8" fmla="*/ 7652102 w 16783902"/>
              <a:gd name="connsiteY8" fmla="*/ 1029699 h 6817515"/>
              <a:gd name="connsiteX9" fmla="*/ 8262033 w 16783902"/>
              <a:gd name="connsiteY9" fmla="*/ 1269682 h 6817515"/>
              <a:gd name="connsiteX10" fmla="*/ 8403491 w 16783902"/>
              <a:gd name="connsiteY10" fmla="*/ 53168 h 6817515"/>
              <a:gd name="connsiteX11" fmla="*/ 8542118 w 16783902"/>
              <a:gd name="connsiteY11" fmla="*/ 2586237 h 6817515"/>
              <a:gd name="connsiteX12" fmla="*/ 9544326 w 16783902"/>
              <a:gd name="connsiteY12" fmla="*/ 2536770 h 6817515"/>
              <a:gd name="connsiteX13" fmla="*/ 9605515 w 16783902"/>
              <a:gd name="connsiteY13" fmla="*/ 1377390 h 6817515"/>
              <a:gd name="connsiteX14" fmla="*/ 9954046 w 16783902"/>
              <a:gd name="connsiteY14" fmla="*/ 1990337 h 6817515"/>
              <a:gd name="connsiteX15" fmla="*/ 10412274 w 16783902"/>
              <a:gd name="connsiteY15" fmla="*/ 656592 h 6817515"/>
              <a:gd name="connsiteX16" fmla="*/ 10159541 w 16783902"/>
              <a:gd name="connsiteY16" fmla="*/ 2484473 h 6817515"/>
              <a:gd name="connsiteX17" fmla="*/ 11354795 w 16783902"/>
              <a:gd name="connsiteY17" fmla="*/ 2142418 h 6817515"/>
              <a:gd name="connsiteX18" fmla="*/ 10530956 w 16783902"/>
              <a:gd name="connsiteY18" fmla="*/ 2808818 h 6817515"/>
              <a:gd name="connsiteX19" fmla="*/ 11884402 w 16783902"/>
              <a:gd name="connsiteY19" fmla="*/ 3057785 h 6817515"/>
              <a:gd name="connsiteX20" fmla="*/ 10230645 w 16783902"/>
              <a:gd name="connsiteY20" fmla="*/ 3636628 h 6817515"/>
              <a:gd name="connsiteX21" fmla="*/ 11223378 w 16783902"/>
              <a:gd name="connsiteY21" fmla="*/ 5288198 h 6817515"/>
              <a:gd name="connsiteX22" fmla="*/ 15303609 w 16783902"/>
              <a:gd name="connsiteY22" fmla="*/ 5462710 h 6817515"/>
              <a:gd name="connsiteX23" fmla="*/ 15592976 w 16783902"/>
              <a:gd name="connsiteY23" fmla="*/ 6770650 h 6817515"/>
              <a:gd name="connsiteX24" fmla="*/ 1286667 w 16783902"/>
              <a:gd name="connsiteY24" fmla="*/ 6411834 h 6817515"/>
              <a:gd name="connsiteX0" fmla="*/ 1286667 w 16783902"/>
              <a:gd name="connsiteY0" fmla="*/ 6409278 h 6814959"/>
              <a:gd name="connsiteX1" fmla="*/ 1309817 w 16783902"/>
              <a:gd name="connsiteY1" fmla="*/ 5350388 h 6814959"/>
              <a:gd name="connsiteX2" fmla="*/ 6837257 w 16783902"/>
              <a:gd name="connsiteY2" fmla="*/ 5224448 h 6814959"/>
              <a:gd name="connsiteX3" fmla="*/ 7569458 w 16783902"/>
              <a:gd name="connsiteY3" fmla="*/ 3587219 h 6814959"/>
              <a:gd name="connsiteX4" fmla="*/ 5222060 w 16783902"/>
              <a:gd name="connsiteY4" fmla="*/ 3064195 h 6814959"/>
              <a:gd name="connsiteX5" fmla="*/ 6993617 w 16783902"/>
              <a:gd name="connsiteY5" fmla="*/ 3082398 h 6814959"/>
              <a:gd name="connsiteX6" fmla="*/ 6648486 w 16783902"/>
              <a:gd name="connsiteY6" fmla="*/ 2344397 h 6814959"/>
              <a:gd name="connsiteX7" fmla="*/ 7816108 w 16783902"/>
              <a:gd name="connsiteY7" fmla="*/ 2616326 h 6814959"/>
              <a:gd name="connsiteX8" fmla="*/ 7598871 w 16783902"/>
              <a:gd name="connsiteY8" fmla="*/ 1177830 h 6814959"/>
              <a:gd name="connsiteX9" fmla="*/ 8262033 w 16783902"/>
              <a:gd name="connsiteY9" fmla="*/ 1267126 h 6814959"/>
              <a:gd name="connsiteX10" fmla="*/ 8403491 w 16783902"/>
              <a:gd name="connsiteY10" fmla="*/ 50612 h 6814959"/>
              <a:gd name="connsiteX11" fmla="*/ 8542118 w 16783902"/>
              <a:gd name="connsiteY11" fmla="*/ 2583681 h 6814959"/>
              <a:gd name="connsiteX12" fmla="*/ 9544326 w 16783902"/>
              <a:gd name="connsiteY12" fmla="*/ 2534214 h 6814959"/>
              <a:gd name="connsiteX13" fmla="*/ 9605515 w 16783902"/>
              <a:gd name="connsiteY13" fmla="*/ 1374834 h 6814959"/>
              <a:gd name="connsiteX14" fmla="*/ 9954046 w 16783902"/>
              <a:gd name="connsiteY14" fmla="*/ 1987781 h 6814959"/>
              <a:gd name="connsiteX15" fmla="*/ 10412274 w 16783902"/>
              <a:gd name="connsiteY15" fmla="*/ 654036 h 6814959"/>
              <a:gd name="connsiteX16" fmla="*/ 10159541 w 16783902"/>
              <a:gd name="connsiteY16" fmla="*/ 2481917 h 6814959"/>
              <a:gd name="connsiteX17" fmla="*/ 11354795 w 16783902"/>
              <a:gd name="connsiteY17" fmla="*/ 2139862 h 6814959"/>
              <a:gd name="connsiteX18" fmla="*/ 10530956 w 16783902"/>
              <a:gd name="connsiteY18" fmla="*/ 2806262 h 6814959"/>
              <a:gd name="connsiteX19" fmla="*/ 11884402 w 16783902"/>
              <a:gd name="connsiteY19" fmla="*/ 3055229 h 6814959"/>
              <a:gd name="connsiteX20" fmla="*/ 10230645 w 16783902"/>
              <a:gd name="connsiteY20" fmla="*/ 3634072 h 6814959"/>
              <a:gd name="connsiteX21" fmla="*/ 11223378 w 16783902"/>
              <a:gd name="connsiteY21" fmla="*/ 5285642 h 6814959"/>
              <a:gd name="connsiteX22" fmla="*/ 15303609 w 16783902"/>
              <a:gd name="connsiteY22" fmla="*/ 5460154 h 6814959"/>
              <a:gd name="connsiteX23" fmla="*/ 15592976 w 16783902"/>
              <a:gd name="connsiteY23" fmla="*/ 6768094 h 6814959"/>
              <a:gd name="connsiteX24" fmla="*/ 1286667 w 16783902"/>
              <a:gd name="connsiteY24" fmla="*/ 6409278 h 6814959"/>
              <a:gd name="connsiteX0" fmla="*/ 1286667 w 16783902"/>
              <a:gd name="connsiteY0" fmla="*/ 6375122 h 6780803"/>
              <a:gd name="connsiteX1" fmla="*/ 1309817 w 16783902"/>
              <a:gd name="connsiteY1" fmla="*/ 5316232 h 6780803"/>
              <a:gd name="connsiteX2" fmla="*/ 6837257 w 16783902"/>
              <a:gd name="connsiteY2" fmla="*/ 5190292 h 6780803"/>
              <a:gd name="connsiteX3" fmla="*/ 7569458 w 16783902"/>
              <a:gd name="connsiteY3" fmla="*/ 3553063 h 6780803"/>
              <a:gd name="connsiteX4" fmla="*/ 5222060 w 16783902"/>
              <a:gd name="connsiteY4" fmla="*/ 3030039 h 6780803"/>
              <a:gd name="connsiteX5" fmla="*/ 6993617 w 16783902"/>
              <a:gd name="connsiteY5" fmla="*/ 3048242 h 6780803"/>
              <a:gd name="connsiteX6" fmla="*/ 6648486 w 16783902"/>
              <a:gd name="connsiteY6" fmla="*/ 2310241 h 6780803"/>
              <a:gd name="connsiteX7" fmla="*/ 7816108 w 16783902"/>
              <a:gd name="connsiteY7" fmla="*/ 2582170 h 6780803"/>
              <a:gd name="connsiteX8" fmla="*/ 7598871 w 16783902"/>
              <a:gd name="connsiteY8" fmla="*/ 1143674 h 6780803"/>
              <a:gd name="connsiteX9" fmla="*/ 8262033 w 16783902"/>
              <a:gd name="connsiteY9" fmla="*/ 1442856 h 6780803"/>
              <a:gd name="connsiteX10" fmla="*/ 8403491 w 16783902"/>
              <a:gd name="connsiteY10" fmla="*/ 16456 h 6780803"/>
              <a:gd name="connsiteX11" fmla="*/ 8542118 w 16783902"/>
              <a:gd name="connsiteY11" fmla="*/ 2549525 h 6780803"/>
              <a:gd name="connsiteX12" fmla="*/ 9544326 w 16783902"/>
              <a:gd name="connsiteY12" fmla="*/ 2500058 h 6780803"/>
              <a:gd name="connsiteX13" fmla="*/ 9605515 w 16783902"/>
              <a:gd name="connsiteY13" fmla="*/ 1340678 h 6780803"/>
              <a:gd name="connsiteX14" fmla="*/ 9954046 w 16783902"/>
              <a:gd name="connsiteY14" fmla="*/ 1953625 h 6780803"/>
              <a:gd name="connsiteX15" fmla="*/ 10412274 w 16783902"/>
              <a:gd name="connsiteY15" fmla="*/ 619880 h 6780803"/>
              <a:gd name="connsiteX16" fmla="*/ 10159541 w 16783902"/>
              <a:gd name="connsiteY16" fmla="*/ 2447761 h 6780803"/>
              <a:gd name="connsiteX17" fmla="*/ 11354795 w 16783902"/>
              <a:gd name="connsiteY17" fmla="*/ 2105706 h 6780803"/>
              <a:gd name="connsiteX18" fmla="*/ 10530956 w 16783902"/>
              <a:gd name="connsiteY18" fmla="*/ 2772106 h 6780803"/>
              <a:gd name="connsiteX19" fmla="*/ 11884402 w 16783902"/>
              <a:gd name="connsiteY19" fmla="*/ 3021073 h 6780803"/>
              <a:gd name="connsiteX20" fmla="*/ 10230645 w 16783902"/>
              <a:gd name="connsiteY20" fmla="*/ 3599916 h 6780803"/>
              <a:gd name="connsiteX21" fmla="*/ 11223378 w 16783902"/>
              <a:gd name="connsiteY21" fmla="*/ 5251486 h 6780803"/>
              <a:gd name="connsiteX22" fmla="*/ 15303609 w 16783902"/>
              <a:gd name="connsiteY22" fmla="*/ 5425998 h 6780803"/>
              <a:gd name="connsiteX23" fmla="*/ 15592976 w 16783902"/>
              <a:gd name="connsiteY23" fmla="*/ 6733938 h 6780803"/>
              <a:gd name="connsiteX24" fmla="*/ 1286667 w 16783902"/>
              <a:gd name="connsiteY24" fmla="*/ 6375122 h 6780803"/>
              <a:gd name="connsiteX0" fmla="*/ 1286667 w 16783902"/>
              <a:gd name="connsiteY0" fmla="*/ 6375122 h 6780803"/>
              <a:gd name="connsiteX1" fmla="*/ 1309817 w 16783902"/>
              <a:gd name="connsiteY1" fmla="*/ 5316232 h 6780803"/>
              <a:gd name="connsiteX2" fmla="*/ 6837257 w 16783902"/>
              <a:gd name="connsiteY2" fmla="*/ 5190292 h 6780803"/>
              <a:gd name="connsiteX3" fmla="*/ 7569458 w 16783902"/>
              <a:gd name="connsiteY3" fmla="*/ 3553063 h 6780803"/>
              <a:gd name="connsiteX4" fmla="*/ 5222060 w 16783902"/>
              <a:gd name="connsiteY4" fmla="*/ 3030039 h 6780803"/>
              <a:gd name="connsiteX5" fmla="*/ 6993617 w 16783902"/>
              <a:gd name="connsiteY5" fmla="*/ 3048242 h 6780803"/>
              <a:gd name="connsiteX6" fmla="*/ 6648486 w 16783902"/>
              <a:gd name="connsiteY6" fmla="*/ 2310241 h 6780803"/>
              <a:gd name="connsiteX7" fmla="*/ 7816108 w 16783902"/>
              <a:gd name="connsiteY7" fmla="*/ 2582170 h 6780803"/>
              <a:gd name="connsiteX8" fmla="*/ 7598871 w 16783902"/>
              <a:gd name="connsiteY8" fmla="*/ 1143674 h 6780803"/>
              <a:gd name="connsiteX9" fmla="*/ 8262033 w 16783902"/>
              <a:gd name="connsiteY9" fmla="*/ 1442856 h 6780803"/>
              <a:gd name="connsiteX10" fmla="*/ 8403491 w 16783902"/>
              <a:gd name="connsiteY10" fmla="*/ 16456 h 6780803"/>
              <a:gd name="connsiteX11" fmla="*/ 8542118 w 16783902"/>
              <a:gd name="connsiteY11" fmla="*/ 2549525 h 6780803"/>
              <a:gd name="connsiteX12" fmla="*/ 9544326 w 16783902"/>
              <a:gd name="connsiteY12" fmla="*/ 2500058 h 6780803"/>
              <a:gd name="connsiteX13" fmla="*/ 9605515 w 16783902"/>
              <a:gd name="connsiteY13" fmla="*/ 1340678 h 6780803"/>
              <a:gd name="connsiteX14" fmla="*/ 9954046 w 16783902"/>
              <a:gd name="connsiteY14" fmla="*/ 1953625 h 6780803"/>
              <a:gd name="connsiteX15" fmla="*/ 10412274 w 16783902"/>
              <a:gd name="connsiteY15" fmla="*/ 619880 h 6780803"/>
              <a:gd name="connsiteX16" fmla="*/ 10159541 w 16783902"/>
              <a:gd name="connsiteY16" fmla="*/ 2447761 h 6780803"/>
              <a:gd name="connsiteX17" fmla="*/ 11354795 w 16783902"/>
              <a:gd name="connsiteY17" fmla="*/ 2105706 h 6780803"/>
              <a:gd name="connsiteX18" fmla="*/ 10530956 w 16783902"/>
              <a:gd name="connsiteY18" fmla="*/ 2772106 h 6780803"/>
              <a:gd name="connsiteX19" fmla="*/ 11884402 w 16783902"/>
              <a:gd name="connsiteY19" fmla="*/ 3021073 h 6780803"/>
              <a:gd name="connsiteX20" fmla="*/ 10230645 w 16783902"/>
              <a:gd name="connsiteY20" fmla="*/ 3599916 h 6780803"/>
              <a:gd name="connsiteX21" fmla="*/ 11223378 w 16783902"/>
              <a:gd name="connsiteY21" fmla="*/ 5251486 h 6780803"/>
              <a:gd name="connsiteX22" fmla="*/ 15303609 w 16783902"/>
              <a:gd name="connsiteY22" fmla="*/ 5425998 h 6780803"/>
              <a:gd name="connsiteX23" fmla="*/ 15592976 w 16783902"/>
              <a:gd name="connsiteY23" fmla="*/ 6733938 h 6780803"/>
              <a:gd name="connsiteX24" fmla="*/ 1286667 w 16783902"/>
              <a:gd name="connsiteY24" fmla="*/ 6375122 h 6780803"/>
              <a:gd name="connsiteX0" fmla="*/ 1286667 w 16783902"/>
              <a:gd name="connsiteY0" fmla="*/ 6375122 h 6780803"/>
              <a:gd name="connsiteX1" fmla="*/ 1309817 w 16783902"/>
              <a:gd name="connsiteY1" fmla="*/ 5316232 h 6780803"/>
              <a:gd name="connsiteX2" fmla="*/ 6837257 w 16783902"/>
              <a:gd name="connsiteY2" fmla="*/ 5190292 h 6780803"/>
              <a:gd name="connsiteX3" fmla="*/ 7569458 w 16783902"/>
              <a:gd name="connsiteY3" fmla="*/ 3553063 h 6780803"/>
              <a:gd name="connsiteX4" fmla="*/ 5222060 w 16783902"/>
              <a:gd name="connsiteY4" fmla="*/ 3030039 h 6780803"/>
              <a:gd name="connsiteX5" fmla="*/ 6993617 w 16783902"/>
              <a:gd name="connsiteY5" fmla="*/ 3048242 h 6780803"/>
              <a:gd name="connsiteX6" fmla="*/ 6648486 w 16783902"/>
              <a:gd name="connsiteY6" fmla="*/ 2310241 h 6780803"/>
              <a:gd name="connsiteX7" fmla="*/ 7816108 w 16783902"/>
              <a:gd name="connsiteY7" fmla="*/ 2582170 h 6780803"/>
              <a:gd name="connsiteX8" fmla="*/ 7598871 w 16783902"/>
              <a:gd name="connsiteY8" fmla="*/ 1143674 h 6780803"/>
              <a:gd name="connsiteX9" fmla="*/ 8262033 w 16783902"/>
              <a:gd name="connsiteY9" fmla="*/ 1442856 h 6780803"/>
              <a:gd name="connsiteX10" fmla="*/ 8403491 w 16783902"/>
              <a:gd name="connsiteY10" fmla="*/ 16456 h 6780803"/>
              <a:gd name="connsiteX11" fmla="*/ 8542118 w 16783902"/>
              <a:gd name="connsiteY11" fmla="*/ 2549525 h 6780803"/>
              <a:gd name="connsiteX12" fmla="*/ 9544326 w 16783902"/>
              <a:gd name="connsiteY12" fmla="*/ 2500058 h 6780803"/>
              <a:gd name="connsiteX13" fmla="*/ 9605515 w 16783902"/>
              <a:gd name="connsiteY13" fmla="*/ 1340678 h 6780803"/>
              <a:gd name="connsiteX14" fmla="*/ 9954046 w 16783902"/>
              <a:gd name="connsiteY14" fmla="*/ 1953625 h 6780803"/>
              <a:gd name="connsiteX15" fmla="*/ 10412274 w 16783902"/>
              <a:gd name="connsiteY15" fmla="*/ 619880 h 6780803"/>
              <a:gd name="connsiteX16" fmla="*/ 10159541 w 16783902"/>
              <a:gd name="connsiteY16" fmla="*/ 2447761 h 6780803"/>
              <a:gd name="connsiteX17" fmla="*/ 11354795 w 16783902"/>
              <a:gd name="connsiteY17" fmla="*/ 2105706 h 6780803"/>
              <a:gd name="connsiteX18" fmla="*/ 10530956 w 16783902"/>
              <a:gd name="connsiteY18" fmla="*/ 2772106 h 6780803"/>
              <a:gd name="connsiteX19" fmla="*/ 11884402 w 16783902"/>
              <a:gd name="connsiteY19" fmla="*/ 3021073 h 6780803"/>
              <a:gd name="connsiteX20" fmla="*/ 10230645 w 16783902"/>
              <a:gd name="connsiteY20" fmla="*/ 3599916 h 6780803"/>
              <a:gd name="connsiteX21" fmla="*/ 11223378 w 16783902"/>
              <a:gd name="connsiteY21" fmla="*/ 5251486 h 6780803"/>
              <a:gd name="connsiteX22" fmla="*/ 15303609 w 16783902"/>
              <a:gd name="connsiteY22" fmla="*/ 5425998 h 6780803"/>
              <a:gd name="connsiteX23" fmla="*/ 15592976 w 16783902"/>
              <a:gd name="connsiteY23" fmla="*/ 6733938 h 6780803"/>
              <a:gd name="connsiteX24" fmla="*/ 1286667 w 16783902"/>
              <a:gd name="connsiteY24" fmla="*/ 6375122 h 6780803"/>
              <a:gd name="connsiteX0" fmla="*/ 1286667 w 16783902"/>
              <a:gd name="connsiteY0" fmla="*/ 6376706 h 6782387"/>
              <a:gd name="connsiteX1" fmla="*/ 1309817 w 16783902"/>
              <a:gd name="connsiteY1" fmla="*/ 5317816 h 6782387"/>
              <a:gd name="connsiteX2" fmla="*/ 6837257 w 16783902"/>
              <a:gd name="connsiteY2" fmla="*/ 5191876 h 6782387"/>
              <a:gd name="connsiteX3" fmla="*/ 7569458 w 16783902"/>
              <a:gd name="connsiteY3" fmla="*/ 3554647 h 6782387"/>
              <a:gd name="connsiteX4" fmla="*/ 5222060 w 16783902"/>
              <a:gd name="connsiteY4" fmla="*/ 3031623 h 6782387"/>
              <a:gd name="connsiteX5" fmla="*/ 6993617 w 16783902"/>
              <a:gd name="connsiteY5" fmla="*/ 3049826 h 6782387"/>
              <a:gd name="connsiteX6" fmla="*/ 6648486 w 16783902"/>
              <a:gd name="connsiteY6" fmla="*/ 2311825 h 6782387"/>
              <a:gd name="connsiteX7" fmla="*/ 7816108 w 16783902"/>
              <a:gd name="connsiteY7" fmla="*/ 2583754 h 6782387"/>
              <a:gd name="connsiteX8" fmla="*/ 7598871 w 16783902"/>
              <a:gd name="connsiteY8" fmla="*/ 1145258 h 6782387"/>
              <a:gd name="connsiteX9" fmla="*/ 8262033 w 16783902"/>
              <a:gd name="connsiteY9" fmla="*/ 1444440 h 6782387"/>
              <a:gd name="connsiteX10" fmla="*/ 8403491 w 16783902"/>
              <a:gd name="connsiteY10" fmla="*/ 18040 h 6782387"/>
              <a:gd name="connsiteX11" fmla="*/ 8542118 w 16783902"/>
              <a:gd name="connsiteY11" fmla="*/ 2551109 h 6782387"/>
              <a:gd name="connsiteX12" fmla="*/ 9544326 w 16783902"/>
              <a:gd name="connsiteY12" fmla="*/ 2501642 h 6782387"/>
              <a:gd name="connsiteX13" fmla="*/ 9605515 w 16783902"/>
              <a:gd name="connsiteY13" fmla="*/ 1342262 h 6782387"/>
              <a:gd name="connsiteX14" fmla="*/ 9954046 w 16783902"/>
              <a:gd name="connsiteY14" fmla="*/ 1955209 h 6782387"/>
              <a:gd name="connsiteX15" fmla="*/ 10412274 w 16783902"/>
              <a:gd name="connsiteY15" fmla="*/ 621464 h 6782387"/>
              <a:gd name="connsiteX16" fmla="*/ 10159541 w 16783902"/>
              <a:gd name="connsiteY16" fmla="*/ 2449345 h 6782387"/>
              <a:gd name="connsiteX17" fmla="*/ 11354795 w 16783902"/>
              <a:gd name="connsiteY17" fmla="*/ 2107290 h 6782387"/>
              <a:gd name="connsiteX18" fmla="*/ 10530956 w 16783902"/>
              <a:gd name="connsiteY18" fmla="*/ 2773690 h 6782387"/>
              <a:gd name="connsiteX19" fmla="*/ 11884402 w 16783902"/>
              <a:gd name="connsiteY19" fmla="*/ 3022657 h 6782387"/>
              <a:gd name="connsiteX20" fmla="*/ 10230645 w 16783902"/>
              <a:gd name="connsiteY20" fmla="*/ 3601500 h 6782387"/>
              <a:gd name="connsiteX21" fmla="*/ 11223378 w 16783902"/>
              <a:gd name="connsiteY21" fmla="*/ 5253070 h 6782387"/>
              <a:gd name="connsiteX22" fmla="*/ 15303609 w 16783902"/>
              <a:gd name="connsiteY22" fmla="*/ 5427582 h 6782387"/>
              <a:gd name="connsiteX23" fmla="*/ 15592976 w 16783902"/>
              <a:gd name="connsiteY23" fmla="*/ 6735522 h 6782387"/>
              <a:gd name="connsiteX24" fmla="*/ 1286667 w 16783902"/>
              <a:gd name="connsiteY24" fmla="*/ 6376706 h 6782387"/>
              <a:gd name="connsiteX0" fmla="*/ 1286667 w 16783902"/>
              <a:gd name="connsiteY0" fmla="*/ 6376706 h 6782387"/>
              <a:gd name="connsiteX1" fmla="*/ 1309817 w 16783902"/>
              <a:gd name="connsiteY1" fmla="*/ 5317816 h 6782387"/>
              <a:gd name="connsiteX2" fmla="*/ 6837257 w 16783902"/>
              <a:gd name="connsiteY2" fmla="*/ 5191876 h 6782387"/>
              <a:gd name="connsiteX3" fmla="*/ 7569458 w 16783902"/>
              <a:gd name="connsiteY3" fmla="*/ 3554647 h 6782387"/>
              <a:gd name="connsiteX4" fmla="*/ 5222060 w 16783902"/>
              <a:gd name="connsiteY4" fmla="*/ 3031623 h 6782387"/>
              <a:gd name="connsiteX5" fmla="*/ 6993617 w 16783902"/>
              <a:gd name="connsiteY5" fmla="*/ 3049826 h 6782387"/>
              <a:gd name="connsiteX6" fmla="*/ 6648486 w 16783902"/>
              <a:gd name="connsiteY6" fmla="*/ 2311825 h 6782387"/>
              <a:gd name="connsiteX7" fmla="*/ 7816108 w 16783902"/>
              <a:gd name="connsiteY7" fmla="*/ 2583754 h 6782387"/>
              <a:gd name="connsiteX8" fmla="*/ 7598871 w 16783902"/>
              <a:gd name="connsiteY8" fmla="*/ 1145258 h 6782387"/>
              <a:gd name="connsiteX9" fmla="*/ 8262033 w 16783902"/>
              <a:gd name="connsiteY9" fmla="*/ 1444440 h 6782387"/>
              <a:gd name="connsiteX10" fmla="*/ 8403491 w 16783902"/>
              <a:gd name="connsiteY10" fmla="*/ 18040 h 6782387"/>
              <a:gd name="connsiteX11" fmla="*/ 8542118 w 16783902"/>
              <a:gd name="connsiteY11" fmla="*/ 2551109 h 6782387"/>
              <a:gd name="connsiteX12" fmla="*/ 9544326 w 16783902"/>
              <a:gd name="connsiteY12" fmla="*/ 2501642 h 6782387"/>
              <a:gd name="connsiteX13" fmla="*/ 9605515 w 16783902"/>
              <a:gd name="connsiteY13" fmla="*/ 1342262 h 6782387"/>
              <a:gd name="connsiteX14" fmla="*/ 9954046 w 16783902"/>
              <a:gd name="connsiteY14" fmla="*/ 1955209 h 6782387"/>
              <a:gd name="connsiteX15" fmla="*/ 10412274 w 16783902"/>
              <a:gd name="connsiteY15" fmla="*/ 621464 h 6782387"/>
              <a:gd name="connsiteX16" fmla="*/ 10159541 w 16783902"/>
              <a:gd name="connsiteY16" fmla="*/ 2449345 h 6782387"/>
              <a:gd name="connsiteX17" fmla="*/ 11354795 w 16783902"/>
              <a:gd name="connsiteY17" fmla="*/ 2107290 h 6782387"/>
              <a:gd name="connsiteX18" fmla="*/ 10530956 w 16783902"/>
              <a:gd name="connsiteY18" fmla="*/ 2773690 h 6782387"/>
              <a:gd name="connsiteX19" fmla="*/ 11884402 w 16783902"/>
              <a:gd name="connsiteY19" fmla="*/ 3022657 h 6782387"/>
              <a:gd name="connsiteX20" fmla="*/ 10230645 w 16783902"/>
              <a:gd name="connsiteY20" fmla="*/ 3601500 h 6782387"/>
              <a:gd name="connsiteX21" fmla="*/ 11223378 w 16783902"/>
              <a:gd name="connsiteY21" fmla="*/ 5253070 h 6782387"/>
              <a:gd name="connsiteX22" fmla="*/ 15303609 w 16783902"/>
              <a:gd name="connsiteY22" fmla="*/ 5427582 h 6782387"/>
              <a:gd name="connsiteX23" fmla="*/ 15592976 w 16783902"/>
              <a:gd name="connsiteY23" fmla="*/ 6735522 h 6782387"/>
              <a:gd name="connsiteX24" fmla="*/ 1286667 w 16783902"/>
              <a:gd name="connsiteY24" fmla="*/ 6376706 h 6782387"/>
              <a:gd name="connsiteX0" fmla="*/ 1277732 w 16774967"/>
              <a:gd name="connsiteY0" fmla="*/ 6376706 h 6782387"/>
              <a:gd name="connsiteX1" fmla="*/ 1300882 w 16774967"/>
              <a:gd name="connsiteY1" fmla="*/ 5317816 h 6782387"/>
              <a:gd name="connsiteX2" fmla="*/ 6641295 w 16774967"/>
              <a:gd name="connsiteY2" fmla="*/ 5191877 h 6782387"/>
              <a:gd name="connsiteX3" fmla="*/ 7560523 w 16774967"/>
              <a:gd name="connsiteY3" fmla="*/ 3554647 h 6782387"/>
              <a:gd name="connsiteX4" fmla="*/ 5213125 w 16774967"/>
              <a:gd name="connsiteY4" fmla="*/ 3031623 h 6782387"/>
              <a:gd name="connsiteX5" fmla="*/ 6984682 w 16774967"/>
              <a:gd name="connsiteY5" fmla="*/ 3049826 h 6782387"/>
              <a:gd name="connsiteX6" fmla="*/ 6639551 w 16774967"/>
              <a:gd name="connsiteY6" fmla="*/ 2311825 h 6782387"/>
              <a:gd name="connsiteX7" fmla="*/ 7807173 w 16774967"/>
              <a:gd name="connsiteY7" fmla="*/ 2583754 h 6782387"/>
              <a:gd name="connsiteX8" fmla="*/ 7589936 w 16774967"/>
              <a:gd name="connsiteY8" fmla="*/ 1145258 h 6782387"/>
              <a:gd name="connsiteX9" fmla="*/ 8253098 w 16774967"/>
              <a:gd name="connsiteY9" fmla="*/ 1444440 h 6782387"/>
              <a:gd name="connsiteX10" fmla="*/ 8394556 w 16774967"/>
              <a:gd name="connsiteY10" fmla="*/ 18040 h 6782387"/>
              <a:gd name="connsiteX11" fmla="*/ 8533183 w 16774967"/>
              <a:gd name="connsiteY11" fmla="*/ 2551109 h 6782387"/>
              <a:gd name="connsiteX12" fmla="*/ 9535391 w 16774967"/>
              <a:gd name="connsiteY12" fmla="*/ 2501642 h 6782387"/>
              <a:gd name="connsiteX13" fmla="*/ 9596580 w 16774967"/>
              <a:gd name="connsiteY13" fmla="*/ 1342262 h 6782387"/>
              <a:gd name="connsiteX14" fmla="*/ 9945111 w 16774967"/>
              <a:gd name="connsiteY14" fmla="*/ 1955209 h 6782387"/>
              <a:gd name="connsiteX15" fmla="*/ 10403339 w 16774967"/>
              <a:gd name="connsiteY15" fmla="*/ 621464 h 6782387"/>
              <a:gd name="connsiteX16" fmla="*/ 10150606 w 16774967"/>
              <a:gd name="connsiteY16" fmla="*/ 2449345 h 6782387"/>
              <a:gd name="connsiteX17" fmla="*/ 11345860 w 16774967"/>
              <a:gd name="connsiteY17" fmla="*/ 2107290 h 6782387"/>
              <a:gd name="connsiteX18" fmla="*/ 10522021 w 16774967"/>
              <a:gd name="connsiteY18" fmla="*/ 2773690 h 6782387"/>
              <a:gd name="connsiteX19" fmla="*/ 11875467 w 16774967"/>
              <a:gd name="connsiteY19" fmla="*/ 3022657 h 6782387"/>
              <a:gd name="connsiteX20" fmla="*/ 10221710 w 16774967"/>
              <a:gd name="connsiteY20" fmla="*/ 3601500 h 6782387"/>
              <a:gd name="connsiteX21" fmla="*/ 11214443 w 16774967"/>
              <a:gd name="connsiteY21" fmla="*/ 5253070 h 6782387"/>
              <a:gd name="connsiteX22" fmla="*/ 15294674 w 16774967"/>
              <a:gd name="connsiteY22" fmla="*/ 5427582 h 6782387"/>
              <a:gd name="connsiteX23" fmla="*/ 15584041 w 16774967"/>
              <a:gd name="connsiteY23" fmla="*/ 6735522 h 6782387"/>
              <a:gd name="connsiteX24" fmla="*/ 1277732 w 16774967"/>
              <a:gd name="connsiteY24" fmla="*/ 6376706 h 6782387"/>
              <a:gd name="connsiteX0" fmla="*/ 1277732 w 16774967"/>
              <a:gd name="connsiteY0" fmla="*/ 6376706 h 6782387"/>
              <a:gd name="connsiteX1" fmla="*/ 1300882 w 16774967"/>
              <a:gd name="connsiteY1" fmla="*/ 5317816 h 6782387"/>
              <a:gd name="connsiteX2" fmla="*/ 6641295 w 16774967"/>
              <a:gd name="connsiteY2" fmla="*/ 5191877 h 6782387"/>
              <a:gd name="connsiteX3" fmla="*/ 7560523 w 16774967"/>
              <a:gd name="connsiteY3" fmla="*/ 3554647 h 6782387"/>
              <a:gd name="connsiteX4" fmla="*/ 5213125 w 16774967"/>
              <a:gd name="connsiteY4" fmla="*/ 3031623 h 6782387"/>
              <a:gd name="connsiteX5" fmla="*/ 6984682 w 16774967"/>
              <a:gd name="connsiteY5" fmla="*/ 3049826 h 6782387"/>
              <a:gd name="connsiteX6" fmla="*/ 6639551 w 16774967"/>
              <a:gd name="connsiteY6" fmla="*/ 2311825 h 6782387"/>
              <a:gd name="connsiteX7" fmla="*/ 7807173 w 16774967"/>
              <a:gd name="connsiteY7" fmla="*/ 2583754 h 6782387"/>
              <a:gd name="connsiteX8" fmla="*/ 7589936 w 16774967"/>
              <a:gd name="connsiteY8" fmla="*/ 1145258 h 6782387"/>
              <a:gd name="connsiteX9" fmla="*/ 8253098 w 16774967"/>
              <a:gd name="connsiteY9" fmla="*/ 1444440 h 6782387"/>
              <a:gd name="connsiteX10" fmla="*/ 8394556 w 16774967"/>
              <a:gd name="connsiteY10" fmla="*/ 18040 h 6782387"/>
              <a:gd name="connsiteX11" fmla="*/ 8533183 w 16774967"/>
              <a:gd name="connsiteY11" fmla="*/ 2551109 h 6782387"/>
              <a:gd name="connsiteX12" fmla="*/ 9535391 w 16774967"/>
              <a:gd name="connsiteY12" fmla="*/ 2501642 h 6782387"/>
              <a:gd name="connsiteX13" fmla="*/ 9596580 w 16774967"/>
              <a:gd name="connsiteY13" fmla="*/ 1342262 h 6782387"/>
              <a:gd name="connsiteX14" fmla="*/ 10632482 w 16774967"/>
              <a:gd name="connsiteY14" fmla="*/ 194694 h 6782387"/>
              <a:gd name="connsiteX15" fmla="*/ 10403339 w 16774967"/>
              <a:gd name="connsiteY15" fmla="*/ 621464 h 6782387"/>
              <a:gd name="connsiteX16" fmla="*/ 10150606 w 16774967"/>
              <a:gd name="connsiteY16" fmla="*/ 2449345 h 6782387"/>
              <a:gd name="connsiteX17" fmla="*/ 11345860 w 16774967"/>
              <a:gd name="connsiteY17" fmla="*/ 2107290 h 6782387"/>
              <a:gd name="connsiteX18" fmla="*/ 10522021 w 16774967"/>
              <a:gd name="connsiteY18" fmla="*/ 2773690 h 6782387"/>
              <a:gd name="connsiteX19" fmla="*/ 11875467 w 16774967"/>
              <a:gd name="connsiteY19" fmla="*/ 3022657 h 6782387"/>
              <a:gd name="connsiteX20" fmla="*/ 10221710 w 16774967"/>
              <a:gd name="connsiteY20" fmla="*/ 3601500 h 6782387"/>
              <a:gd name="connsiteX21" fmla="*/ 11214443 w 16774967"/>
              <a:gd name="connsiteY21" fmla="*/ 5253070 h 6782387"/>
              <a:gd name="connsiteX22" fmla="*/ 15294674 w 16774967"/>
              <a:gd name="connsiteY22" fmla="*/ 5427582 h 6782387"/>
              <a:gd name="connsiteX23" fmla="*/ 15584041 w 16774967"/>
              <a:gd name="connsiteY23" fmla="*/ 6735522 h 6782387"/>
              <a:gd name="connsiteX24" fmla="*/ 1277732 w 16774967"/>
              <a:gd name="connsiteY24" fmla="*/ 6376706 h 6782387"/>
              <a:gd name="connsiteX0" fmla="*/ 1277732 w 16774967"/>
              <a:gd name="connsiteY0" fmla="*/ 6376706 h 6782387"/>
              <a:gd name="connsiteX1" fmla="*/ 1300882 w 16774967"/>
              <a:gd name="connsiteY1" fmla="*/ 5317816 h 6782387"/>
              <a:gd name="connsiteX2" fmla="*/ 6641295 w 16774967"/>
              <a:gd name="connsiteY2" fmla="*/ 5191877 h 6782387"/>
              <a:gd name="connsiteX3" fmla="*/ 7560523 w 16774967"/>
              <a:gd name="connsiteY3" fmla="*/ 3554647 h 6782387"/>
              <a:gd name="connsiteX4" fmla="*/ 5213125 w 16774967"/>
              <a:gd name="connsiteY4" fmla="*/ 3031623 h 6782387"/>
              <a:gd name="connsiteX5" fmla="*/ 6984682 w 16774967"/>
              <a:gd name="connsiteY5" fmla="*/ 3049826 h 6782387"/>
              <a:gd name="connsiteX6" fmla="*/ 6639551 w 16774967"/>
              <a:gd name="connsiteY6" fmla="*/ 2311825 h 6782387"/>
              <a:gd name="connsiteX7" fmla="*/ 7807173 w 16774967"/>
              <a:gd name="connsiteY7" fmla="*/ 2583754 h 6782387"/>
              <a:gd name="connsiteX8" fmla="*/ 7589936 w 16774967"/>
              <a:gd name="connsiteY8" fmla="*/ 1145258 h 6782387"/>
              <a:gd name="connsiteX9" fmla="*/ 8253098 w 16774967"/>
              <a:gd name="connsiteY9" fmla="*/ 1444440 h 6782387"/>
              <a:gd name="connsiteX10" fmla="*/ 8394556 w 16774967"/>
              <a:gd name="connsiteY10" fmla="*/ 18040 h 6782387"/>
              <a:gd name="connsiteX11" fmla="*/ 8533183 w 16774967"/>
              <a:gd name="connsiteY11" fmla="*/ 2551109 h 6782387"/>
              <a:gd name="connsiteX12" fmla="*/ 9535391 w 16774967"/>
              <a:gd name="connsiteY12" fmla="*/ 2501642 h 6782387"/>
              <a:gd name="connsiteX13" fmla="*/ 10360326 w 16774967"/>
              <a:gd name="connsiteY13" fmla="*/ 693652 h 6782387"/>
              <a:gd name="connsiteX14" fmla="*/ 10632482 w 16774967"/>
              <a:gd name="connsiteY14" fmla="*/ 194694 h 6782387"/>
              <a:gd name="connsiteX15" fmla="*/ 10403339 w 16774967"/>
              <a:gd name="connsiteY15" fmla="*/ 621464 h 6782387"/>
              <a:gd name="connsiteX16" fmla="*/ 10150606 w 16774967"/>
              <a:gd name="connsiteY16" fmla="*/ 2449345 h 6782387"/>
              <a:gd name="connsiteX17" fmla="*/ 11345860 w 16774967"/>
              <a:gd name="connsiteY17" fmla="*/ 2107290 h 6782387"/>
              <a:gd name="connsiteX18" fmla="*/ 10522021 w 16774967"/>
              <a:gd name="connsiteY18" fmla="*/ 2773690 h 6782387"/>
              <a:gd name="connsiteX19" fmla="*/ 11875467 w 16774967"/>
              <a:gd name="connsiteY19" fmla="*/ 3022657 h 6782387"/>
              <a:gd name="connsiteX20" fmla="*/ 10221710 w 16774967"/>
              <a:gd name="connsiteY20" fmla="*/ 3601500 h 6782387"/>
              <a:gd name="connsiteX21" fmla="*/ 11214443 w 16774967"/>
              <a:gd name="connsiteY21" fmla="*/ 5253070 h 6782387"/>
              <a:gd name="connsiteX22" fmla="*/ 15294674 w 16774967"/>
              <a:gd name="connsiteY22" fmla="*/ 5427582 h 6782387"/>
              <a:gd name="connsiteX23" fmla="*/ 15584041 w 16774967"/>
              <a:gd name="connsiteY23" fmla="*/ 6735522 h 6782387"/>
              <a:gd name="connsiteX24" fmla="*/ 1277732 w 16774967"/>
              <a:gd name="connsiteY24" fmla="*/ 6376706 h 6782387"/>
              <a:gd name="connsiteX0" fmla="*/ 1277732 w 16774967"/>
              <a:gd name="connsiteY0" fmla="*/ 6376706 h 6782387"/>
              <a:gd name="connsiteX1" fmla="*/ 1300882 w 16774967"/>
              <a:gd name="connsiteY1" fmla="*/ 5317816 h 6782387"/>
              <a:gd name="connsiteX2" fmla="*/ 6641295 w 16774967"/>
              <a:gd name="connsiteY2" fmla="*/ 5191877 h 6782387"/>
              <a:gd name="connsiteX3" fmla="*/ 7560523 w 16774967"/>
              <a:gd name="connsiteY3" fmla="*/ 3554647 h 6782387"/>
              <a:gd name="connsiteX4" fmla="*/ 5213125 w 16774967"/>
              <a:gd name="connsiteY4" fmla="*/ 3031623 h 6782387"/>
              <a:gd name="connsiteX5" fmla="*/ 6984682 w 16774967"/>
              <a:gd name="connsiteY5" fmla="*/ 3049826 h 6782387"/>
              <a:gd name="connsiteX6" fmla="*/ 6639551 w 16774967"/>
              <a:gd name="connsiteY6" fmla="*/ 2311825 h 6782387"/>
              <a:gd name="connsiteX7" fmla="*/ 7807173 w 16774967"/>
              <a:gd name="connsiteY7" fmla="*/ 2583754 h 6782387"/>
              <a:gd name="connsiteX8" fmla="*/ 7589936 w 16774967"/>
              <a:gd name="connsiteY8" fmla="*/ 1145258 h 6782387"/>
              <a:gd name="connsiteX9" fmla="*/ 8253098 w 16774967"/>
              <a:gd name="connsiteY9" fmla="*/ 1444440 h 6782387"/>
              <a:gd name="connsiteX10" fmla="*/ 8394556 w 16774967"/>
              <a:gd name="connsiteY10" fmla="*/ 18040 h 6782387"/>
              <a:gd name="connsiteX11" fmla="*/ 8533183 w 16774967"/>
              <a:gd name="connsiteY11" fmla="*/ 2551109 h 6782387"/>
              <a:gd name="connsiteX12" fmla="*/ 9625652 w 16774967"/>
              <a:gd name="connsiteY12" fmla="*/ 2501642 h 6782387"/>
              <a:gd name="connsiteX13" fmla="*/ 10360326 w 16774967"/>
              <a:gd name="connsiteY13" fmla="*/ 693652 h 6782387"/>
              <a:gd name="connsiteX14" fmla="*/ 10632482 w 16774967"/>
              <a:gd name="connsiteY14" fmla="*/ 194694 h 6782387"/>
              <a:gd name="connsiteX15" fmla="*/ 10403339 w 16774967"/>
              <a:gd name="connsiteY15" fmla="*/ 621464 h 6782387"/>
              <a:gd name="connsiteX16" fmla="*/ 10150606 w 16774967"/>
              <a:gd name="connsiteY16" fmla="*/ 2449345 h 6782387"/>
              <a:gd name="connsiteX17" fmla="*/ 11345860 w 16774967"/>
              <a:gd name="connsiteY17" fmla="*/ 2107290 h 6782387"/>
              <a:gd name="connsiteX18" fmla="*/ 10522021 w 16774967"/>
              <a:gd name="connsiteY18" fmla="*/ 2773690 h 6782387"/>
              <a:gd name="connsiteX19" fmla="*/ 11875467 w 16774967"/>
              <a:gd name="connsiteY19" fmla="*/ 3022657 h 6782387"/>
              <a:gd name="connsiteX20" fmla="*/ 10221710 w 16774967"/>
              <a:gd name="connsiteY20" fmla="*/ 3601500 h 6782387"/>
              <a:gd name="connsiteX21" fmla="*/ 11214443 w 16774967"/>
              <a:gd name="connsiteY21" fmla="*/ 5253070 h 6782387"/>
              <a:gd name="connsiteX22" fmla="*/ 15294674 w 16774967"/>
              <a:gd name="connsiteY22" fmla="*/ 5427582 h 6782387"/>
              <a:gd name="connsiteX23" fmla="*/ 15584041 w 16774967"/>
              <a:gd name="connsiteY23" fmla="*/ 6735522 h 6782387"/>
              <a:gd name="connsiteX24" fmla="*/ 1277732 w 16774967"/>
              <a:gd name="connsiteY24" fmla="*/ 6376706 h 6782387"/>
              <a:gd name="connsiteX0" fmla="*/ 1277732 w 16774967"/>
              <a:gd name="connsiteY0" fmla="*/ 6376706 h 6782387"/>
              <a:gd name="connsiteX1" fmla="*/ 1300882 w 16774967"/>
              <a:gd name="connsiteY1" fmla="*/ 5317816 h 6782387"/>
              <a:gd name="connsiteX2" fmla="*/ 6641295 w 16774967"/>
              <a:gd name="connsiteY2" fmla="*/ 5191877 h 6782387"/>
              <a:gd name="connsiteX3" fmla="*/ 7560523 w 16774967"/>
              <a:gd name="connsiteY3" fmla="*/ 3554647 h 6782387"/>
              <a:gd name="connsiteX4" fmla="*/ 5213125 w 16774967"/>
              <a:gd name="connsiteY4" fmla="*/ 3031623 h 6782387"/>
              <a:gd name="connsiteX5" fmla="*/ 6984682 w 16774967"/>
              <a:gd name="connsiteY5" fmla="*/ 3049826 h 6782387"/>
              <a:gd name="connsiteX6" fmla="*/ 6639551 w 16774967"/>
              <a:gd name="connsiteY6" fmla="*/ 2311825 h 6782387"/>
              <a:gd name="connsiteX7" fmla="*/ 7807173 w 16774967"/>
              <a:gd name="connsiteY7" fmla="*/ 2583754 h 6782387"/>
              <a:gd name="connsiteX8" fmla="*/ 7589936 w 16774967"/>
              <a:gd name="connsiteY8" fmla="*/ 1145258 h 6782387"/>
              <a:gd name="connsiteX9" fmla="*/ 8253098 w 16774967"/>
              <a:gd name="connsiteY9" fmla="*/ 1444440 h 6782387"/>
              <a:gd name="connsiteX10" fmla="*/ 8394556 w 16774967"/>
              <a:gd name="connsiteY10" fmla="*/ 18040 h 6782387"/>
              <a:gd name="connsiteX11" fmla="*/ 8533183 w 16774967"/>
              <a:gd name="connsiteY11" fmla="*/ 2551109 h 6782387"/>
              <a:gd name="connsiteX12" fmla="*/ 9625652 w 16774967"/>
              <a:gd name="connsiteY12" fmla="*/ 2501642 h 6782387"/>
              <a:gd name="connsiteX13" fmla="*/ 10360326 w 16774967"/>
              <a:gd name="connsiteY13" fmla="*/ 693652 h 6782387"/>
              <a:gd name="connsiteX14" fmla="*/ 10632482 w 16774967"/>
              <a:gd name="connsiteY14" fmla="*/ 194694 h 6782387"/>
              <a:gd name="connsiteX15" fmla="*/ 10403339 w 16774967"/>
              <a:gd name="connsiteY15" fmla="*/ 621464 h 6782387"/>
              <a:gd name="connsiteX16" fmla="*/ 10150606 w 16774967"/>
              <a:gd name="connsiteY16" fmla="*/ 2449345 h 6782387"/>
              <a:gd name="connsiteX17" fmla="*/ 11345860 w 16774967"/>
              <a:gd name="connsiteY17" fmla="*/ 2107290 h 6782387"/>
              <a:gd name="connsiteX18" fmla="*/ 10522021 w 16774967"/>
              <a:gd name="connsiteY18" fmla="*/ 2773690 h 6782387"/>
              <a:gd name="connsiteX19" fmla="*/ 11875467 w 16774967"/>
              <a:gd name="connsiteY19" fmla="*/ 3022657 h 6782387"/>
              <a:gd name="connsiteX20" fmla="*/ 10221710 w 16774967"/>
              <a:gd name="connsiteY20" fmla="*/ 3601500 h 6782387"/>
              <a:gd name="connsiteX21" fmla="*/ 11214443 w 16774967"/>
              <a:gd name="connsiteY21" fmla="*/ 5253070 h 6782387"/>
              <a:gd name="connsiteX22" fmla="*/ 15294674 w 16774967"/>
              <a:gd name="connsiteY22" fmla="*/ 5427582 h 6782387"/>
              <a:gd name="connsiteX23" fmla="*/ 15584041 w 16774967"/>
              <a:gd name="connsiteY23" fmla="*/ 6735522 h 6782387"/>
              <a:gd name="connsiteX24" fmla="*/ 1277732 w 16774967"/>
              <a:gd name="connsiteY24" fmla="*/ 6376706 h 6782387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625652 w 16774967"/>
              <a:gd name="connsiteY12" fmla="*/ 2499036 h 6779781"/>
              <a:gd name="connsiteX13" fmla="*/ 10360326 w 16774967"/>
              <a:gd name="connsiteY13" fmla="*/ 691046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150606 w 16774967"/>
              <a:gd name="connsiteY16" fmla="*/ 2446739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528448 w 16774967"/>
              <a:gd name="connsiteY12" fmla="*/ 2515883 h 6779781"/>
              <a:gd name="connsiteX13" fmla="*/ 10360326 w 16774967"/>
              <a:gd name="connsiteY13" fmla="*/ 691046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150606 w 16774967"/>
              <a:gd name="connsiteY16" fmla="*/ 2446739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459016 w 16774967"/>
              <a:gd name="connsiteY12" fmla="*/ 2482189 h 6779781"/>
              <a:gd name="connsiteX13" fmla="*/ 10360326 w 16774967"/>
              <a:gd name="connsiteY13" fmla="*/ 691046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150606 w 16774967"/>
              <a:gd name="connsiteY16" fmla="*/ 2446739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459016 w 16774967"/>
              <a:gd name="connsiteY12" fmla="*/ 2482189 h 6779781"/>
              <a:gd name="connsiteX13" fmla="*/ 10360326 w 16774967"/>
              <a:gd name="connsiteY13" fmla="*/ 691046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018686 w 16774967"/>
              <a:gd name="connsiteY16" fmla="*/ 2463585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459016 w 16774967"/>
              <a:gd name="connsiteY12" fmla="*/ 2482189 h 6779781"/>
              <a:gd name="connsiteX13" fmla="*/ 10506131 w 16774967"/>
              <a:gd name="connsiteY13" fmla="*/ 311987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018686 w 16774967"/>
              <a:gd name="connsiteY16" fmla="*/ 2463585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4100 h 6779781"/>
              <a:gd name="connsiteX1" fmla="*/ 1300882 w 16774967"/>
              <a:gd name="connsiteY1" fmla="*/ 5315210 h 6779781"/>
              <a:gd name="connsiteX2" fmla="*/ 6641295 w 16774967"/>
              <a:gd name="connsiteY2" fmla="*/ 5189271 h 6779781"/>
              <a:gd name="connsiteX3" fmla="*/ 7560523 w 16774967"/>
              <a:gd name="connsiteY3" fmla="*/ 3552041 h 6779781"/>
              <a:gd name="connsiteX4" fmla="*/ 5213125 w 16774967"/>
              <a:gd name="connsiteY4" fmla="*/ 3029017 h 6779781"/>
              <a:gd name="connsiteX5" fmla="*/ 6984682 w 16774967"/>
              <a:gd name="connsiteY5" fmla="*/ 3047220 h 6779781"/>
              <a:gd name="connsiteX6" fmla="*/ 6639551 w 16774967"/>
              <a:gd name="connsiteY6" fmla="*/ 2309219 h 6779781"/>
              <a:gd name="connsiteX7" fmla="*/ 7807173 w 16774967"/>
              <a:gd name="connsiteY7" fmla="*/ 2581148 h 6779781"/>
              <a:gd name="connsiteX8" fmla="*/ 7589936 w 16774967"/>
              <a:gd name="connsiteY8" fmla="*/ 1142652 h 6779781"/>
              <a:gd name="connsiteX9" fmla="*/ 8253098 w 16774967"/>
              <a:gd name="connsiteY9" fmla="*/ 1441834 h 6779781"/>
              <a:gd name="connsiteX10" fmla="*/ 8394556 w 16774967"/>
              <a:gd name="connsiteY10" fmla="*/ 15434 h 6779781"/>
              <a:gd name="connsiteX11" fmla="*/ 8595672 w 16774967"/>
              <a:gd name="connsiteY11" fmla="*/ 2455845 h 6779781"/>
              <a:gd name="connsiteX12" fmla="*/ 9459016 w 16774967"/>
              <a:gd name="connsiteY12" fmla="*/ 2482189 h 6779781"/>
              <a:gd name="connsiteX13" fmla="*/ 10506131 w 16774967"/>
              <a:gd name="connsiteY13" fmla="*/ 311987 h 6779781"/>
              <a:gd name="connsiteX14" fmla="*/ 10632482 w 16774967"/>
              <a:gd name="connsiteY14" fmla="*/ 192088 h 6779781"/>
              <a:gd name="connsiteX15" fmla="*/ 10403339 w 16774967"/>
              <a:gd name="connsiteY15" fmla="*/ 618858 h 6779781"/>
              <a:gd name="connsiteX16" fmla="*/ 10018686 w 16774967"/>
              <a:gd name="connsiteY16" fmla="*/ 2463585 h 6779781"/>
              <a:gd name="connsiteX17" fmla="*/ 11345860 w 16774967"/>
              <a:gd name="connsiteY17" fmla="*/ 2104684 h 6779781"/>
              <a:gd name="connsiteX18" fmla="*/ 10522021 w 16774967"/>
              <a:gd name="connsiteY18" fmla="*/ 2771084 h 6779781"/>
              <a:gd name="connsiteX19" fmla="*/ 11875467 w 16774967"/>
              <a:gd name="connsiteY19" fmla="*/ 3020051 h 6779781"/>
              <a:gd name="connsiteX20" fmla="*/ 10221710 w 16774967"/>
              <a:gd name="connsiteY20" fmla="*/ 3598894 h 6779781"/>
              <a:gd name="connsiteX21" fmla="*/ 11214443 w 16774967"/>
              <a:gd name="connsiteY21" fmla="*/ 5250464 h 6779781"/>
              <a:gd name="connsiteX22" fmla="*/ 15294674 w 16774967"/>
              <a:gd name="connsiteY22" fmla="*/ 5424976 h 6779781"/>
              <a:gd name="connsiteX23" fmla="*/ 15584041 w 16774967"/>
              <a:gd name="connsiteY23" fmla="*/ 6732916 h 6779781"/>
              <a:gd name="connsiteX24" fmla="*/ 1277732 w 16774967"/>
              <a:gd name="connsiteY24" fmla="*/ 6374100 h 6779781"/>
              <a:gd name="connsiteX0" fmla="*/ 1277732 w 16774967"/>
              <a:gd name="connsiteY0" fmla="*/ 6372306 h 6777987"/>
              <a:gd name="connsiteX1" fmla="*/ 1300882 w 16774967"/>
              <a:gd name="connsiteY1" fmla="*/ 5313416 h 6777987"/>
              <a:gd name="connsiteX2" fmla="*/ 6641295 w 16774967"/>
              <a:gd name="connsiteY2" fmla="*/ 5187477 h 6777987"/>
              <a:gd name="connsiteX3" fmla="*/ 7560523 w 16774967"/>
              <a:gd name="connsiteY3" fmla="*/ 3550247 h 6777987"/>
              <a:gd name="connsiteX4" fmla="*/ 5213125 w 16774967"/>
              <a:gd name="connsiteY4" fmla="*/ 3027223 h 6777987"/>
              <a:gd name="connsiteX5" fmla="*/ 6984682 w 16774967"/>
              <a:gd name="connsiteY5" fmla="*/ 3045426 h 6777987"/>
              <a:gd name="connsiteX6" fmla="*/ 6639551 w 16774967"/>
              <a:gd name="connsiteY6" fmla="*/ 2307425 h 6777987"/>
              <a:gd name="connsiteX7" fmla="*/ 7807173 w 16774967"/>
              <a:gd name="connsiteY7" fmla="*/ 2579354 h 6777987"/>
              <a:gd name="connsiteX8" fmla="*/ 7589936 w 16774967"/>
              <a:gd name="connsiteY8" fmla="*/ 1140858 h 6777987"/>
              <a:gd name="connsiteX9" fmla="*/ 8253098 w 16774967"/>
              <a:gd name="connsiteY9" fmla="*/ 1440040 h 6777987"/>
              <a:gd name="connsiteX10" fmla="*/ 8394556 w 16774967"/>
              <a:gd name="connsiteY10" fmla="*/ 13640 h 6777987"/>
              <a:gd name="connsiteX11" fmla="*/ 8540127 w 16774967"/>
              <a:gd name="connsiteY11" fmla="*/ 2386663 h 6777987"/>
              <a:gd name="connsiteX12" fmla="*/ 9459016 w 16774967"/>
              <a:gd name="connsiteY12" fmla="*/ 2480395 h 6777987"/>
              <a:gd name="connsiteX13" fmla="*/ 10506131 w 16774967"/>
              <a:gd name="connsiteY13" fmla="*/ 310193 h 6777987"/>
              <a:gd name="connsiteX14" fmla="*/ 10632482 w 16774967"/>
              <a:gd name="connsiteY14" fmla="*/ 190294 h 6777987"/>
              <a:gd name="connsiteX15" fmla="*/ 10403339 w 16774967"/>
              <a:gd name="connsiteY15" fmla="*/ 617064 h 6777987"/>
              <a:gd name="connsiteX16" fmla="*/ 10018686 w 16774967"/>
              <a:gd name="connsiteY16" fmla="*/ 2461791 h 6777987"/>
              <a:gd name="connsiteX17" fmla="*/ 11345860 w 16774967"/>
              <a:gd name="connsiteY17" fmla="*/ 2102890 h 6777987"/>
              <a:gd name="connsiteX18" fmla="*/ 10522021 w 16774967"/>
              <a:gd name="connsiteY18" fmla="*/ 2769290 h 6777987"/>
              <a:gd name="connsiteX19" fmla="*/ 11875467 w 16774967"/>
              <a:gd name="connsiteY19" fmla="*/ 3018257 h 6777987"/>
              <a:gd name="connsiteX20" fmla="*/ 10221710 w 16774967"/>
              <a:gd name="connsiteY20" fmla="*/ 3597100 h 6777987"/>
              <a:gd name="connsiteX21" fmla="*/ 11214443 w 16774967"/>
              <a:gd name="connsiteY21" fmla="*/ 5248670 h 6777987"/>
              <a:gd name="connsiteX22" fmla="*/ 15294674 w 16774967"/>
              <a:gd name="connsiteY22" fmla="*/ 5423182 h 6777987"/>
              <a:gd name="connsiteX23" fmla="*/ 15584041 w 16774967"/>
              <a:gd name="connsiteY23" fmla="*/ 6731122 h 6777987"/>
              <a:gd name="connsiteX24" fmla="*/ 1277732 w 16774967"/>
              <a:gd name="connsiteY24" fmla="*/ 6372306 h 6777987"/>
              <a:gd name="connsiteX0" fmla="*/ 1277732 w 16774967"/>
              <a:gd name="connsiteY0" fmla="*/ 6364786 h 6770467"/>
              <a:gd name="connsiteX1" fmla="*/ 1300882 w 16774967"/>
              <a:gd name="connsiteY1" fmla="*/ 5305896 h 6770467"/>
              <a:gd name="connsiteX2" fmla="*/ 6641295 w 16774967"/>
              <a:gd name="connsiteY2" fmla="*/ 5179957 h 6770467"/>
              <a:gd name="connsiteX3" fmla="*/ 7560523 w 16774967"/>
              <a:gd name="connsiteY3" fmla="*/ 3542727 h 6770467"/>
              <a:gd name="connsiteX4" fmla="*/ 5213125 w 16774967"/>
              <a:gd name="connsiteY4" fmla="*/ 3019703 h 6770467"/>
              <a:gd name="connsiteX5" fmla="*/ 6984682 w 16774967"/>
              <a:gd name="connsiteY5" fmla="*/ 3037906 h 6770467"/>
              <a:gd name="connsiteX6" fmla="*/ 6639551 w 16774967"/>
              <a:gd name="connsiteY6" fmla="*/ 2299905 h 6770467"/>
              <a:gd name="connsiteX7" fmla="*/ 7807173 w 16774967"/>
              <a:gd name="connsiteY7" fmla="*/ 2571834 h 6770467"/>
              <a:gd name="connsiteX8" fmla="*/ 7589936 w 16774967"/>
              <a:gd name="connsiteY8" fmla="*/ 1133338 h 6770467"/>
              <a:gd name="connsiteX9" fmla="*/ 8239211 w 16774967"/>
              <a:gd name="connsiteY9" fmla="*/ 1702073 h 6770467"/>
              <a:gd name="connsiteX10" fmla="*/ 8394556 w 16774967"/>
              <a:gd name="connsiteY10" fmla="*/ 6120 h 6770467"/>
              <a:gd name="connsiteX11" fmla="*/ 8540127 w 16774967"/>
              <a:gd name="connsiteY11" fmla="*/ 2379143 h 6770467"/>
              <a:gd name="connsiteX12" fmla="*/ 9459016 w 16774967"/>
              <a:gd name="connsiteY12" fmla="*/ 2472875 h 6770467"/>
              <a:gd name="connsiteX13" fmla="*/ 10506131 w 16774967"/>
              <a:gd name="connsiteY13" fmla="*/ 302673 h 6770467"/>
              <a:gd name="connsiteX14" fmla="*/ 10632482 w 16774967"/>
              <a:gd name="connsiteY14" fmla="*/ 182774 h 6770467"/>
              <a:gd name="connsiteX15" fmla="*/ 10403339 w 16774967"/>
              <a:gd name="connsiteY15" fmla="*/ 609544 h 6770467"/>
              <a:gd name="connsiteX16" fmla="*/ 10018686 w 16774967"/>
              <a:gd name="connsiteY16" fmla="*/ 2454271 h 6770467"/>
              <a:gd name="connsiteX17" fmla="*/ 11345860 w 16774967"/>
              <a:gd name="connsiteY17" fmla="*/ 2095370 h 6770467"/>
              <a:gd name="connsiteX18" fmla="*/ 10522021 w 16774967"/>
              <a:gd name="connsiteY18" fmla="*/ 2761770 h 6770467"/>
              <a:gd name="connsiteX19" fmla="*/ 11875467 w 16774967"/>
              <a:gd name="connsiteY19" fmla="*/ 3010737 h 6770467"/>
              <a:gd name="connsiteX20" fmla="*/ 10221710 w 16774967"/>
              <a:gd name="connsiteY20" fmla="*/ 3589580 h 6770467"/>
              <a:gd name="connsiteX21" fmla="*/ 11214443 w 16774967"/>
              <a:gd name="connsiteY21" fmla="*/ 5241150 h 6770467"/>
              <a:gd name="connsiteX22" fmla="*/ 15294674 w 16774967"/>
              <a:gd name="connsiteY22" fmla="*/ 5415662 h 6770467"/>
              <a:gd name="connsiteX23" fmla="*/ 15584041 w 16774967"/>
              <a:gd name="connsiteY23" fmla="*/ 6723602 h 6770467"/>
              <a:gd name="connsiteX24" fmla="*/ 1277732 w 16774967"/>
              <a:gd name="connsiteY24" fmla="*/ 6364786 h 6770467"/>
              <a:gd name="connsiteX0" fmla="*/ 1277732 w 16774967"/>
              <a:gd name="connsiteY0" fmla="*/ 6364786 h 6770467"/>
              <a:gd name="connsiteX1" fmla="*/ 1300882 w 16774967"/>
              <a:gd name="connsiteY1" fmla="*/ 5305896 h 6770467"/>
              <a:gd name="connsiteX2" fmla="*/ 6641295 w 16774967"/>
              <a:gd name="connsiteY2" fmla="*/ 5179957 h 6770467"/>
              <a:gd name="connsiteX3" fmla="*/ 7560523 w 16774967"/>
              <a:gd name="connsiteY3" fmla="*/ 3542727 h 6770467"/>
              <a:gd name="connsiteX4" fmla="*/ 5213125 w 16774967"/>
              <a:gd name="connsiteY4" fmla="*/ 3019703 h 6770467"/>
              <a:gd name="connsiteX5" fmla="*/ 6984682 w 16774967"/>
              <a:gd name="connsiteY5" fmla="*/ 3037906 h 6770467"/>
              <a:gd name="connsiteX6" fmla="*/ 6639551 w 16774967"/>
              <a:gd name="connsiteY6" fmla="*/ 2299905 h 6770467"/>
              <a:gd name="connsiteX7" fmla="*/ 7807173 w 16774967"/>
              <a:gd name="connsiteY7" fmla="*/ 2571834 h 6770467"/>
              <a:gd name="connsiteX8" fmla="*/ 7589936 w 16774967"/>
              <a:gd name="connsiteY8" fmla="*/ 1133338 h 6770467"/>
              <a:gd name="connsiteX9" fmla="*/ 8239211 w 16774967"/>
              <a:gd name="connsiteY9" fmla="*/ 1702073 h 6770467"/>
              <a:gd name="connsiteX10" fmla="*/ 8394556 w 16774967"/>
              <a:gd name="connsiteY10" fmla="*/ 6120 h 6770467"/>
              <a:gd name="connsiteX11" fmla="*/ 8540127 w 16774967"/>
              <a:gd name="connsiteY11" fmla="*/ 2379143 h 6770467"/>
              <a:gd name="connsiteX12" fmla="*/ 9459016 w 16774967"/>
              <a:gd name="connsiteY12" fmla="*/ 2472875 h 6770467"/>
              <a:gd name="connsiteX13" fmla="*/ 10506131 w 16774967"/>
              <a:gd name="connsiteY13" fmla="*/ 302673 h 6770467"/>
              <a:gd name="connsiteX14" fmla="*/ 10632482 w 16774967"/>
              <a:gd name="connsiteY14" fmla="*/ 182774 h 6770467"/>
              <a:gd name="connsiteX15" fmla="*/ 10403339 w 16774967"/>
              <a:gd name="connsiteY15" fmla="*/ 609544 h 6770467"/>
              <a:gd name="connsiteX16" fmla="*/ 10018686 w 16774967"/>
              <a:gd name="connsiteY16" fmla="*/ 2454271 h 6770467"/>
              <a:gd name="connsiteX17" fmla="*/ 11345860 w 16774967"/>
              <a:gd name="connsiteY17" fmla="*/ 2095370 h 6770467"/>
              <a:gd name="connsiteX18" fmla="*/ 10522021 w 16774967"/>
              <a:gd name="connsiteY18" fmla="*/ 2761770 h 6770467"/>
              <a:gd name="connsiteX19" fmla="*/ 11875467 w 16774967"/>
              <a:gd name="connsiteY19" fmla="*/ 3010737 h 6770467"/>
              <a:gd name="connsiteX20" fmla="*/ 10221710 w 16774967"/>
              <a:gd name="connsiteY20" fmla="*/ 3589580 h 6770467"/>
              <a:gd name="connsiteX21" fmla="*/ 11214443 w 16774967"/>
              <a:gd name="connsiteY21" fmla="*/ 5241150 h 6770467"/>
              <a:gd name="connsiteX22" fmla="*/ 15294674 w 16774967"/>
              <a:gd name="connsiteY22" fmla="*/ 5415662 h 6770467"/>
              <a:gd name="connsiteX23" fmla="*/ 15584041 w 16774967"/>
              <a:gd name="connsiteY23" fmla="*/ 6723602 h 6770467"/>
              <a:gd name="connsiteX24" fmla="*/ 1277732 w 16774967"/>
              <a:gd name="connsiteY24" fmla="*/ 6364786 h 6770467"/>
              <a:gd name="connsiteX0" fmla="*/ 1277732 w 16774967"/>
              <a:gd name="connsiteY0" fmla="*/ 6364963 h 6770644"/>
              <a:gd name="connsiteX1" fmla="*/ 1300882 w 16774967"/>
              <a:gd name="connsiteY1" fmla="*/ 5306073 h 6770644"/>
              <a:gd name="connsiteX2" fmla="*/ 6641295 w 16774967"/>
              <a:gd name="connsiteY2" fmla="*/ 5180134 h 6770644"/>
              <a:gd name="connsiteX3" fmla="*/ 7560523 w 16774967"/>
              <a:gd name="connsiteY3" fmla="*/ 3542904 h 6770644"/>
              <a:gd name="connsiteX4" fmla="*/ 5213125 w 16774967"/>
              <a:gd name="connsiteY4" fmla="*/ 3019880 h 6770644"/>
              <a:gd name="connsiteX5" fmla="*/ 6984682 w 16774967"/>
              <a:gd name="connsiteY5" fmla="*/ 3038083 h 6770644"/>
              <a:gd name="connsiteX6" fmla="*/ 6639551 w 16774967"/>
              <a:gd name="connsiteY6" fmla="*/ 2300082 h 6770644"/>
              <a:gd name="connsiteX7" fmla="*/ 7807173 w 16774967"/>
              <a:gd name="connsiteY7" fmla="*/ 2572011 h 6770644"/>
              <a:gd name="connsiteX8" fmla="*/ 7589936 w 16774967"/>
              <a:gd name="connsiteY8" fmla="*/ 1133515 h 6770644"/>
              <a:gd name="connsiteX9" fmla="*/ 8176723 w 16774967"/>
              <a:gd name="connsiteY9" fmla="*/ 1693827 h 6770644"/>
              <a:gd name="connsiteX10" fmla="*/ 8394556 w 16774967"/>
              <a:gd name="connsiteY10" fmla="*/ 6297 h 6770644"/>
              <a:gd name="connsiteX11" fmla="*/ 8540127 w 16774967"/>
              <a:gd name="connsiteY11" fmla="*/ 2379320 h 6770644"/>
              <a:gd name="connsiteX12" fmla="*/ 9459016 w 16774967"/>
              <a:gd name="connsiteY12" fmla="*/ 2473052 h 6770644"/>
              <a:gd name="connsiteX13" fmla="*/ 10506131 w 16774967"/>
              <a:gd name="connsiteY13" fmla="*/ 302850 h 6770644"/>
              <a:gd name="connsiteX14" fmla="*/ 10632482 w 16774967"/>
              <a:gd name="connsiteY14" fmla="*/ 182951 h 6770644"/>
              <a:gd name="connsiteX15" fmla="*/ 10403339 w 16774967"/>
              <a:gd name="connsiteY15" fmla="*/ 609721 h 6770644"/>
              <a:gd name="connsiteX16" fmla="*/ 10018686 w 16774967"/>
              <a:gd name="connsiteY16" fmla="*/ 2454448 h 6770644"/>
              <a:gd name="connsiteX17" fmla="*/ 11345860 w 16774967"/>
              <a:gd name="connsiteY17" fmla="*/ 2095547 h 6770644"/>
              <a:gd name="connsiteX18" fmla="*/ 10522021 w 16774967"/>
              <a:gd name="connsiteY18" fmla="*/ 2761947 h 6770644"/>
              <a:gd name="connsiteX19" fmla="*/ 11875467 w 16774967"/>
              <a:gd name="connsiteY19" fmla="*/ 3010914 h 6770644"/>
              <a:gd name="connsiteX20" fmla="*/ 10221710 w 16774967"/>
              <a:gd name="connsiteY20" fmla="*/ 3589757 h 6770644"/>
              <a:gd name="connsiteX21" fmla="*/ 11214443 w 16774967"/>
              <a:gd name="connsiteY21" fmla="*/ 5241327 h 6770644"/>
              <a:gd name="connsiteX22" fmla="*/ 15294674 w 16774967"/>
              <a:gd name="connsiteY22" fmla="*/ 5415839 h 6770644"/>
              <a:gd name="connsiteX23" fmla="*/ 15584041 w 16774967"/>
              <a:gd name="connsiteY23" fmla="*/ 6723779 h 6770644"/>
              <a:gd name="connsiteX24" fmla="*/ 1277732 w 16774967"/>
              <a:gd name="connsiteY24" fmla="*/ 6364963 h 6770644"/>
              <a:gd name="connsiteX0" fmla="*/ 1277732 w 16774967"/>
              <a:gd name="connsiteY0" fmla="*/ 6364963 h 6770644"/>
              <a:gd name="connsiteX1" fmla="*/ 1300882 w 16774967"/>
              <a:gd name="connsiteY1" fmla="*/ 5306073 h 6770644"/>
              <a:gd name="connsiteX2" fmla="*/ 6641295 w 16774967"/>
              <a:gd name="connsiteY2" fmla="*/ 5180134 h 6770644"/>
              <a:gd name="connsiteX3" fmla="*/ 7560523 w 16774967"/>
              <a:gd name="connsiteY3" fmla="*/ 3542904 h 6770644"/>
              <a:gd name="connsiteX4" fmla="*/ 5213125 w 16774967"/>
              <a:gd name="connsiteY4" fmla="*/ 3019880 h 6770644"/>
              <a:gd name="connsiteX5" fmla="*/ 6984682 w 16774967"/>
              <a:gd name="connsiteY5" fmla="*/ 3038083 h 6770644"/>
              <a:gd name="connsiteX6" fmla="*/ 6639551 w 16774967"/>
              <a:gd name="connsiteY6" fmla="*/ 2300082 h 6770644"/>
              <a:gd name="connsiteX7" fmla="*/ 7807173 w 16774967"/>
              <a:gd name="connsiteY7" fmla="*/ 2572011 h 6770644"/>
              <a:gd name="connsiteX8" fmla="*/ 7589936 w 16774967"/>
              <a:gd name="connsiteY8" fmla="*/ 1133515 h 6770644"/>
              <a:gd name="connsiteX9" fmla="*/ 8246154 w 16774967"/>
              <a:gd name="connsiteY9" fmla="*/ 1693827 h 6770644"/>
              <a:gd name="connsiteX10" fmla="*/ 8394556 w 16774967"/>
              <a:gd name="connsiteY10" fmla="*/ 6297 h 6770644"/>
              <a:gd name="connsiteX11" fmla="*/ 8540127 w 16774967"/>
              <a:gd name="connsiteY11" fmla="*/ 2379320 h 6770644"/>
              <a:gd name="connsiteX12" fmla="*/ 9459016 w 16774967"/>
              <a:gd name="connsiteY12" fmla="*/ 2473052 h 6770644"/>
              <a:gd name="connsiteX13" fmla="*/ 10506131 w 16774967"/>
              <a:gd name="connsiteY13" fmla="*/ 302850 h 6770644"/>
              <a:gd name="connsiteX14" fmla="*/ 10632482 w 16774967"/>
              <a:gd name="connsiteY14" fmla="*/ 182951 h 6770644"/>
              <a:gd name="connsiteX15" fmla="*/ 10403339 w 16774967"/>
              <a:gd name="connsiteY15" fmla="*/ 609721 h 6770644"/>
              <a:gd name="connsiteX16" fmla="*/ 10018686 w 16774967"/>
              <a:gd name="connsiteY16" fmla="*/ 2454448 h 6770644"/>
              <a:gd name="connsiteX17" fmla="*/ 11345860 w 16774967"/>
              <a:gd name="connsiteY17" fmla="*/ 2095547 h 6770644"/>
              <a:gd name="connsiteX18" fmla="*/ 10522021 w 16774967"/>
              <a:gd name="connsiteY18" fmla="*/ 2761947 h 6770644"/>
              <a:gd name="connsiteX19" fmla="*/ 11875467 w 16774967"/>
              <a:gd name="connsiteY19" fmla="*/ 3010914 h 6770644"/>
              <a:gd name="connsiteX20" fmla="*/ 10221710 w 16774967"/>
              <a:gd name="connsiteY20" fmla="*/ 3589757 h 6770644"/>
              <a:gd name="connsiteX21" fmla="*/ 11214443 w 16774967"/>
              <a:gd name="connsiteY21" fmla="*/ 5241327 h 6770644"/>
              <a:gd name="connsiteX22" fmla="*/ 15294674 w 16774967"/>
              <a:gd name="connsiteY22" fmla="*/ 5415839 h 6770644"/>
              <a:gd name="connsiteX23" fmla="*/ 15584041 w 16774967"/>
              <a:gd name="connsiteY23" fmla="*/ 6723779 h 6770644"/>
              <a:gd name="connsiteX24" fmla="*/ 1277732 w 16774967"/>
              <a:gd name="connsiteY24" fmla="*/ 6364963 h 6770644"/>
              <a:gd name="connsiteX0" fmla="*/ 1277732 w 16774967"/>
              <a:gd name="connsiteY0" fmla="*/ 6364963 h 6770644"/>
              <a:gd name="connsiteX1" fmla="*/ 1300882 w 16774967"/>
              <a:gd name="connsiteY1" fmla="*/ 5306073 h 6770644"/>
              <a:gd name="connsiteX2" fmla="*/ 6641295 w 16774967"/>
              <a:gd name="connsiteY2" fmla="*/ 5180134 h 6770644"/>
              <a:gd name="connsiteX3" fmla="*/ 7560523 w 16774967"/>
              <a:gd name="connsiteY3" fmla="*/ 3542904 h 6770644"/>
              <a:gd name="connsiteX4" fmla="*/ 5213125 w 16774967"/>
              <a:gd name="connsiteY4" fmla="*/ 3019880 h 6770644"/>
              <a:gd name="connsiteX5" fmla="*/ 6984682 w 16774967"/>
              <a:gd name="connsiteY5" fmla="*/ 3038083 h 6770644"/>
              <a:gd name="connsiteX6" fmla="*/ 6639551 w 16774967"/>
              <a:gd name="connsiteY6" fmla="*/ 2300082 h 6770644"/>
              <a:gd name="connsiteX7" fmla="*/ 7807173 w 16774967"/>
              <a:gd name="connsiteY7" fmla="*/ 2572011 h 6770644"/>
              <a:gd name="connsiteX8" fmla="*/ 7589936 w 16774967"/>
              <a:gd name="connsiteY8" fmla="*/ 1133515 h 6770644"/>
              <a:gd name="connsiteX9" fmla="*/ 8246154 w 16774967"/>
              <a:gd name="connsiteY9" fmla="*/ 1693827 h 6770644"/>
              <a:gd name="connsiteX10" fmla="*/ 8394556 w 16774967"/>
              <a:gd name="connsiteY10" fmla="*/ 6297 h 6770644"/>
              <a:gd name="connsiteX11" fmla="*/ 8540127 w 16774967"/>
              <a:gd name="connsiteY11" fmla="*/ 2379320 h 6770644"/>
              <a:gd name="connsiteX12" fmla="*/ 9459016 w 16774967"/>
              <a:gd name="connsiteY12" fmla="*/ 2473052 h 6770644"/>
              <a:gd name="connsiteX13" fmla="*/ 10506131 w 16774967"/>
              <a:gd name="connsiteY13" fmla="*/ 302850 h 6770644"/>
              <a:gd name="connsiteX14" fmla="*/ 10632482 w 16774967"/>
              <a:gd name="connsiteY14" fmla="*/ 182951 h 6770644"/>
              <a:gd name="connsiteX15" fmla="*/ 10403339 w 16774967"/>
              <a:gd name="connsiteY15" fmla="*/ 609721 h 6770644"/>
              <a:gd name="connsiteX16" fmla="*/ 10018686 w 16774967"/>
              <a:gd name="connsiteY16" fmla="*/ 2454448 h 6770644"/>
              <a:gd name="connsiteX17" fmla="*/ 11345860 w 16774967"/>
              <a:gd name="connsiteY17" fmla="*/ 2095547 h 6770644"/>
              <a:gd name="connsiteX18" fmla="*/ 10522021 w 16774967"/>
              <a:gd name="connsiteY18" fmla="*/ 2761947 h 6770644"/>
              <a:gd name="connsiteX19" fmla="*/ 11875467 w 16774967"/>
              <a:gd name="connsiteY19" fmla="*/ 3010914 h 6770644"/>
              <a:gd name="connsiteX20" fmla="*/ 10221710 w 16774967"/>
              <a:gd name="connsiteY20" fmla="*/ 3589757 h 6770644"/>
              <a:gd name="connsiteX21" fmla="*/ 11214443 w 16774967"/>
              <a:gd name="connsiteY21" fmla="*/ 5241327 h 6770644"/>
              <a:gd name="connsiteX22" fmla="*/ 15294674 w 16774967"/>
              <a:gd name="connsiteY22" fmla="*/ 5415839 h 6770644"/>
              <a:gd name="connsiteX23" fmla="*/ 15584041 w 16774967"/>
              <a:gd name="connsiteY23" fmla="*/ 6723779 h 6770644"/>
              <a:gd name="connsiteX24" fmla="*/ 1277732 w 16774967"/>
              <a:gd name="connsiteY24" fmla="*/ 6364963 h 6770644"/>
              <a:gd name="connsiteX0" fmla="*/ 1277732 w 16774967"/>
              <a:gd name="connsiteY0" fmla="*/ 6364311 h 6769992"/>
              <a:gd name="connsiteX1" fmla="*/ 1300882 w 16774967"/>
              <a:gd name="connsiteY1" fmla="*/ 5305421 h 6769992"/>
              <a:gd name="connsiteX2" fmla="*/ 6641295 w 16774967"/>
              <a:gd name="connsiteY2" fmla="*/ 5179482 h 6769992"/>
              <a:gd name="connsiteX3" fmla="*/ 7560523 w 16774967"/>
              <a:gd name="connsiteY3" fmla="*/ 3542252 h 6769992"/>
              <a:gd name="connsiteX4" fmla="*/ 5213125 w 16774967"/>
              <a:gd name="connsiteY4" fmla="*/ 3019228 h 6769992"/>
              <a:gd name="connsiteX5" fmla="*/ 6984682 w 16774967"/>
              <a:gd name="connsiteY5" fmla="*/ 3037431 h 6769992"/>
              <a:gd name="connsiteX6" fmla="*/ 6639551 w 16774967"/>
              <a:gd name="connsiteY6" fmla="*/ 2299430 h 6769992"/>
              <a:gd name="connsiteX7" fmla="*/ 7807173 w 16774967"/>
              <a:gd name="connsiteY7" fmla="*/ 2571359 h 6769992"/>
              <a:gd name="connsiteX8" fmla="*/ 7374699 w 16774967"/>
              <a:gd name="connsiteY8" fmla="*/ 880158 h 6769992"/>
              <a:gd name="connsiteX9" fmla="*/ 8246154 w 16774967"/>
              <a:gd name="connsiteY9" fmla="*/ 1693175 h 6769992"/>
              <a:gd name="connsiteX10" fmla="*/ 8394556 w 16774967"/>
              <a:gd name="connsiteY10" fmla="*/ 5645 h 6769992"/>
              <a:gd name="connsiteX11" fmla="*/ 8540127 w 16774967"/>
              <a:gd name="connsiteY11" fmla="*/ 2378668 h 6769992"/>
              <a:gd name="connsiteX12" fmla="*/ 9459016 w 16774967"/>
              <a:gd name="connsiteY12" fmla="*/ 2472400 h 6769992"/>
              <a:gd name="connsiteX13" fmla="*/ 10506131 w 16774967"/>
              <a:gd name="connsiteY13" fmla="*/ 302198 h 6769992"/>
              <a:gd name="connsiteX14" fmla="*/ 10632482 w 16774967"/>
              <a:gd name="connsiteY14" fmla="*/ 182299 h 6769992"/>
              <a:gd name="connsiteX15" fmla="*/ 10403339 w 16774967"/>
              <a:gd name="connsiteY15" fmla="*/ 609069 h 6769992"/>
              <a:gd name="connsiteX16" fmla="*/ 10018686 w 16774967"/>
              <a:gd name="connsiteY16" fmla="*/ 2453796 h 6769992"/>
              <a:gd name="connsiteX17" fmla="*/ 11345860 w 16774967"/>
              <a:gd name="connsiteY17" fmla="*/ 2094895 h 6769992"/>
              <a:gd name="connsiteX18" fmla="*/ 10522021 w 16774967"/>
              <a:gd name="connsiteY18" fmla="*/ 2761295 h 6769992"/>
              <a:gd name="connsiteX19" fmla="*/ 11875467 w 16774967"/>
              <a:gd name="connsiteY19" fmla="*/ 3010262 h 6769992"/>
              <a:gd name="connsiteX20" fmla="*/ 10221710 w 16774967"/>
              <a:gd name="connsiteY20" fmla="*/ 3589105 h 6769992"/>
              <a:gd name="connsiteX21" fmla="*/ 11214443 w 16774967"/>
              <a:gd name="connsiteY21" fmla="*/ 5240675 h 6769992"/>
              <a:gd name="connsiteX22" fmla="*/ 15294674 w 16774967"/>
              <a:gd name="connsiteY22" fmla="*/ 5415187 h 6769992"/>
              <a:gd name="connsiteX23" fmla="*/ 15584041 w 16774967"/>
              <a:gd name="connsiteY23" fmla="*/ 6723127 h 6769992"/>
              <a:gd name="connsiteX24" fmla="*/ 1277732 w 16774967"/>
              <a:gd name="connsiteY24" fmla="*/ 6364311 h 6769992"/>
              <a:gd name="connsiteX0" fmla="*/ 1277732 w 16774967"/>
              <a:gd name="connsiteY0" fmla="*/ 6364311 h 6769992"/>
              <a:gd name="connsiteX1" fmla="*/ 1300882 w 16774967"/>
              <a:gd name="connsiteY1" fmla="*/ 5305421 h 6769992"/>
              <a:gd name="connsiteX2" fmla="*/ 6641295 w 16774967"/>
              <a:gd name="connsiteY2" fmla="*/ 5179482 h 6769992"/>
              <a:gd name="connsiteX3" fmla="*/ 7560523 w 16774967"/>
              <a:gd name="connsiteY3" fmla="*/ 3542252 h 6769992"/>
              <a:gd name="connsiteX4" fmla="*/ 5213125 w 16774967"/>
              <a:gd name="connsiteY4" fmla="*/ 3019228 h 6769992"/>
              <a:gd name="connsiteX5" fmla="*/ 6984682 w 16774967"/>
              <a:gd name="connsiteY5" fmla="*/ 3037431 h 6769992"/>
              <a:gd name="connsiteX6" fmla="*/ 6639551 w 16774967"/>
              <a:gd name="connsiteY6" fmla="*/ 2299430 h 6769992"/>
              <a:gd name="connsiteX7" fmla="*/ 7807173 w 16774967"/>
              <a:gd name="connsiteY7" fmla="*/ 2571359 h 6769992"/>
              <a:gd name="connsiteX8" fmla="*/ 7374699 w 16774967"/>
              <a:gd name="connsiteY8" fmla="*/ 880158 h 6769992"/>
              <a:gd name="connsiteX9" fmla="*/ 8246154 w 16774967"/>
              <a:gd name="connsiteY9" fmla="*/ 1693175 h 6769992"/>
              <a:gd name="connsiteX10" fmla="*/ 8394556 w 16774967"/>
              <a:gd name="connsiteY10" fmla="*/ 5645 h 6769992"/>
              <a:gd name="connsiteX11" fmla="*/ 8540127 w 16774967"/>
              <a:gd name="connsiteY11" fmla="*/ 2378668 h 6769992"/>
              <a:gd name="connsiteX12" fmla="*/ 9459016 w 16774967"/>
              <a:gd name="connsiteY12" fmla="*/ 2472400 h 6769992"/>
              <a:gd name="connsiteX13" fmla="*/ 10506131 w 16774967"/>
              <a:gd name="connsiteY13" fmla="*/ 302198 h 6769992"/>
              <a:gd name="connsiteX14" fmla="*/ 10632482 w 16774967"/>
              <a:gd name="connsiteY14" fmla="*/ 182299 h 6769992"/>
              <a:gd name="connsiteX15" fmla="*/ 10403339 w 16774967"/>
              <a:gd name="connsiteY15" fmla="*/ 609069 h 6769992"/>
              <a:gd name="connsiteX16" fmla="*/ 10018686 w 16774967"/>
              <a:gd name="connsiteY16" fmla="*/ 2453796 h 6769992"/>
              <a:gd name="connsiteX17" fmla="*/ 11345860 w 16774967"/>
              <a:gd name="connsiteY17" fmla="*/ 2094895 h 6769992"/>
              <a:gd name="connsiteX18" fmla="*/ 10522021 w 16774967"/>
              <a:gd name="connsiteY18" fmla="*/ 2761295 h 6769992"/>
              <a:gd name="connsiteX19" fmla="*/ 11875467 w 16774967"/>
              <a:gd name="connsiteY19" fmla="*/ 3010262 h 6769992"/>
              <a:gd name="connsiteX20" fmla="*/ 10221710 w 16774967"/>
              <a:gd name="connsiteY20" fmla="*/ 3589105 h 6769992"/>
              <a:gd name="connsiteX21" fmla="*/ 11214443 w 16774967"/>
              <a:gd name="connsiteY21" fmla="*/ 5240675 h 6769992"/>
              <a:gd name="connsiteX22" fmla="*/ 15294674 w 16774967"/>
              <a:gd name="connsiteY22" fmla="*/ 5415187 h 6769992"/>
              <a:gd name="connsiteX23" fmla="*/ 15584041 w 16774967"/>
              <a:gd name="connsiteY23" fmla="*/ 6723127 h 6769992"/>
              <a:gd name="connsiteX24" fmla="*/ 1277732 w 16774967"/>
              <a:gd name="connsiteY24" fmla="*/ 6364311 h 676999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506131 w 16774967"/>
              <a:gd name="connsiteY13" fmla="*/ 302358 h 6770152"/>
              <a:gd name="connsiteX14" fmla="*/ 10632482 w 16774967"/>
              <a:gd name="connsiteY14" fmla="*/ 182459 h 6770152"/>
              <a:gd name="connsiteX15" fmla="*/ 10403339 w 16774967"/>
              <a:gd name="connsiteY15" fmla="*/ 609229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506131 w 16774967"/>
              <a:gd name="connsiteY13" fmla="*/ 302358 h 6770152"/>
              <a:gd name="connsiteX14" fmla="*/ 10632482 w 16774967"/>
              <a:gd name="connsiteY14" fmla="*/ 182459 h 6770152"/>
              <a:gd name="connsiteX15" fmla="*/ 10403339 w 16774967"/>
              <a:gd name="connsiteY15" fmla="*/ 609229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506131 w 16774967"/>
              <a:gd name="connsiteY13" fmla="*/ 302358 h 6770152"/>
              <a:gd name="connsiteX14" fmla="*/ 10632482 w 16774967"/>
              <a:gd name="connsiteY14" fmla="*/ 182459 h 6770152"/>
              <a:gd name="connsiteX15" fmla="*/ 10403339 w 16774967"/>
              <a:gd name="connsiteY15" fmla="*/ 609229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506131 w 16774967"/>
              <a:gd name="connsiteY13" fmla="*/ 302358 h 6770152"/>
              <a:gd name="connsiteX14" fmla="*/ 10632482 w 16774967"/>
              <a:gd name="connsiteY14" fmla="*/ 182459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506131 w 16774967"/>
              <a:gd name="connsiteY13" fmla="*/ 302358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22021 w 16774967"/>
              <a:gd name="connsiteY18" fmla="*/ 2761455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81906 w 16774967"/>
              <a:gd name="connsiteY18" fmla="*/ 2834108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81906 w 16774967"/>
              <a:gd name="connsiteY18" fmla="*/ 2834108 h 6770152"/>
              <a:gd name="connsiteX19" fmla="*/ 11875467 w 16774967"/>
              <a:gd name="connsiteY19" fmla="*/ 3010422 h 6770152"/>
              <a:gd name="connsiteX20" fmla="*/ 10221710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81906 w 16774967"/>
              <a:gd name="connsiteY18" fmla="*/ 283410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81906 w 16774967"/>
              <a:gd name="connsiteY18" fmla="*/ 283410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345860 w 16774967"/>
              <a:gd name="connsiteY17" fmla="*/ 209505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840907 w 16774967"/>
              <a:gd name="connsiteY17" fmla="*/ 1940062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840907 w 16774967"/>
              <a:gd name="connsiteY17" fmla="*/ 1940062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10018686 w 16774967"/>
              <a:gd name="connsiteY16" fmla="*/ 2453956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807173 w 16774967"/>
              <a:gd name="connsiteY7" fmla="*/ 2571519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6984682 w 16774967"/>
              <a:gd name="connsiteY5" fmla="*/ 3037591 h 6770152"/>
              <a:gd name="connsiteX6" fmla="*/ 6639551 w 16774967"/>
              <a:gd name="connsiteY6" fmla="*/ 2299590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639551 w 16774967"/>
              <a:gd name="connsiteY6" fmla="*/ 2299590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542412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608431 w 16774967"/>
              <a:gd name="connsiteY3" fmla="*/ 3613450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608431 w 16774967"/>
              <a:gd name="connsiteY3" fmla="*/ 3613450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871771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60523 w 16774967"/>
              <a:gd name="connsiteY3" fmla="*/ 3871771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80264 w 16774967"/>
              <a:gd name="connsiteY20" fmla="*/ 358926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64295 w 16774967"/>
              <a:gd name="connsiteY20" fmla="*/ 3744258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64295 w 16774967"/>
              <a:gd name="connsiteY20" fmla="*/ 3744258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05741 w 16774967"/>
              <a:gd name="connsiteY20" fmla="*/ 388633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205741 w 16774967"/>
              <a:gd name="connsiteY20" fmla="*/ 3886335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152510 w 16774967"/>
              <a:gd name="connsiteY20" fmla="*/ 3944457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60614 w 16774967"/>
              <a:gd name="connsiteY18" fmla="*/ 2769528 h 6770152"/>
              <a:gd name="connsiteX19" fmla="*/ 11875467 w 16774967"/>
              <a:gd name="connsiteY19" fmla="*/ 3010422 h 6770152"/>
              <a:gd name="connsiteX20" fmla="*/ 10152510 w 16774967"/>
              <a:gd name="connsiteY20" fmla="*/ 3944457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544369 h 6770152"/>
              <a:gd name="connsiteX17" fmla="*/ 11670568 w 16774967"/>
              <a:gd name="connsiteY17" fmla="*/ 2030475 h 6770152"/>
              <a:gd name="connsiteX18" fmla="*/ 10581907 w 16774967"/>
              <a:gd name="connsiteY18" fmla="*/ 2840567 h 6770152"/>
              <a:gd name="connsiteX19" fmla="*/ 11875467 w 16774967"/>
              <a:gd name="connsiteY19" fmla="*/ 3010422 h 6770152"/>
              <a:gd name="connsiteX20" fmla="*/ 10152510 w 16774967"/>
              <a:gd name="connsiteY20" fmla="*/ 3944457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4471 h 6770152"/>
              <a:gd name="connsiteX1" fmla="*/ 1300882 w 16774967"/>
              <a:gd name="connsiteY1" fmla="*/ 5305581 h 6770152"/>
              <a:gd name="connsiteX2" fmla="*/ 6641295 w 16774967"/>
              <a:gd name="connsiteY2" fmla="*/ 5179642 h 6770152"/>
              <a:gd name="connsiteX3" fmla="*/ 7581815 w 16774967"/>
              <a:gd name="connsiteY3" fmla="*/ 3833023 h 6770152"/>
              <a:gd name="connsiteX4" fmla="*/ 5213125 w 16774967"/>
              <a:gd name="connsiteY4" fmla="*/ 3019388 h 6770152"/>
              <a:gd name="connsiteX5" fmla="*/ 7048559 w 16774967"/>
              <a:gd name="connsiteY5" fmla="*/ 2979468 h 6770152"/>
              <a:gd name="connsiteX6" fmla="*/ 6389366 w 16774967"/>
              <a:gd name="connsiteY6" fmla="*/ 2189803 h 6770152"/>
              <a:gd name="connsiteX7" fmla="*/ 7775235 w 16774967"/>
              <a:gd name="connsiteY7" fmla="*/ 2403611 h 6770152"/>
              <a:gd name="connsiteX8" fmla="*/ 7374699 w 16774967"/>
              <a:gd name="connsiteY8" fmla="*/ 880318 h 6770152"/>
              <a:gd name="connsiteX9" fmla="*/ 8176723 w 16774967"/>
              <a:gd name="connsiteY9" fmla="*/ 1684912 h 6770152"/>
              <a:gd name="connsiteX10" fmla="*/ 8394556 w 16774967"/>
              <a:gd name="connsiteY10" fmla="*/ 5805 h 6770152"/>
              <a:gd name="connsiteX11" fmla="*/ 8540127 w 16774967"/>
              <a:gd name="connsiteY11" fmla="*/ 2378828 h 6770152"/>
              <a:gd name="connsiteX12" fmla="*/ 9459016 w 16774967"/>
              <a:gd name="connsiteY12" fmla="*/ 2472560 h 6770152"/>
              <a:gd name="connsiteX13" fmla="*/ 10186747 w 16774967"/>
              <a:gd name="connsiteY13" fmla="*/ 1045030 h 6770152"/>
              <a:gd name="connsiteX14" fmla="*/ 10186674 w 16774967"/>
              <a:gd name="connsiteY14" fmla="*/ 1256106 h 6770152"/>
              <a:gd name="connsiteX15" fmla="*/ 10296877 w 16774967"/>
              <a:gd name="connsiteY15" fmla="*/ 1174306 h 6770152"/>
              <a:gd name="connsiteX16" fmla="*/ 9928194 w 16774967"/>
              <a:gd name="connsiteY16" fmla="*/ 2634782 h 6770152"/>
              <a:gd name="connsiteX17" fmla="*/ 11670568 w 16774967"/>
              <a:gd name="connsiteY17" fmla="*/ 2030475 h 6770152"/>
              <a:gd name="connsiteX18" fmla="*/ 10581907 w 16774967"/>
              <a:gd name="connsiteY18" fmla="*/ 2840567 h 6770152"/>
              <a:gd name="connsiteX19" fmla="*/ 11875467 w 16774967"/>
              <a:gd name="connsiteY19" fmla="*/ 3010422 h 6770152"/>
              <a:gd name="connsiteX20" fmla="*/ 10152510 w 16774967"/>
              <a:gd name="connsiteY20" fmla="*/ 3944457 h 6770152"/>
              <a:gd name="connsiteX21" fmla="*/ 11214443 w 16774967"/>
              <a:gd name="connsiteY21" fmla="*/ 5240835 h 6770152"/>
              <a:gd name="connsiteX22" fmla="*/ 15294674 w 16774967"/>
              <a:gd name="connsiteY22" fmla="*/ 5415347 h 6770152"/>
              <a:gd name="connsiteX23" fmla="*/ 15584041 w 16774967"/>
              <a:gd name="connsiteY23" fmla="*/ 6723287 h 6770152"/>
              <a:gd name="connsiteX24" fmla="*/ 1277732 w 16774967"/>
              <a:gd name="connsiteY24" fmla="*/ 6364471 h 6770152"/>
              <a:gd name="connsiteX0" fmla="*/ 1277732 w 16774967"/>
              <a:gd name="connsiteY0" fmla="*/ 6360492 h 6766173"/>
              <a:gd name="connsiteX1" fmla="*/ 1300882 w 16774967"/>
              <a:gd name="connsiteY1" fmla="*/ 5301602 h 6766173"/>
              <a:gd name="connsiteX2" fmla="*/ 6641295 w 16774967"/>
              <a:gd name="connsiteY2" fmla="*/ 5175663 h 6766173"/>
              <a:gd name="connsiteX3" fmla="*/ 7581815 w 16774967"/>
              <a:gd name="connsiteY3" fmla="*/ 3829044 h 6766173"/>
              <a:gd name="connsiteX4" fmla="*/ 5213125 w 16774967"/>
              <a:gd name="connsiteY4" fmla="*/ 3015409 h 6766173"/>
              <a:gd name="connsiteX5" fmla="*/ 7048559 w 16774967"/>
              <a:gd name="connsiteY5" fmla="*/ 2975489 h 6766173"/>
              <a:gd name="connsiteX6" fmla="*/ 6389366 w 16774967"/>
              <a:gd name="connsiteY6" fmla="*/ 2185824 h 6766173"/>
              <a:gd name="connsiteX7" fmla="*/ 7775235 w 16774967"/>
              <a:gd name="connsiteY7" fmla="*/ 2399632 h 6766173"/>
              <a:gd name="connsiteX8" fmla="*/ 7374699 w 16774967"/>
              <a:gd name="connsiteY8" fmla="*/ 876339 h 6766173"/>
              <a:gd name="connsiteX9" fmla="*/ 8103530 w 16774967"/>
              <a:gd name="connsiteY9" fmla="*/ 1963472 h 6766173"/>
              <a:gd name="connsiteX10" fmla="*/ 8394556 w 16774967"/>
              <a:gd name="connsiteY10" fmla="*/ 1826 h 6766173"/>
              <a:gd name="connsiteX11" fmla="*/ 8540127 w 16774967"/>
              <a:gd name="connsiteY11" fmla="*/ 2374849 h 6766173"/>
              <a:gd name="connsiteX12" fmla="*/ 9459016 w 16774967"/>
              <a:gd name="connsiteY12" fmla="*/ 2468581 h 6766173"/>
              <a:gd name="connsiteX13" fmla="*/ 10186747 w 16774967"/>
              <a:gd name="connsiteY13" fmla="*/ 1041051 h 6766173"/>
              <a:gd name="connsiteX14" fmla="*/ 10186674 w 16774967"/>
              <a:gd name="connsiteY14" fmla="*/ 1252127 h 6766173"/>
              <a:gd name="connsiteX15" fmla="*/ 10296877 w 16774967"/>
              <a:gd name="connsiteY15" fmla="*/ 1170327 h 6766173"/>
              <a:gd name="connsiteX16" fmla="*/ 9928194 w 16774967"/>
              <a:gd name="connsiteY16" fmla="*/ 2630803 h 6766173"/>
              <a:gd name="connsiteX17" fmla="*/ 11670568 w 16774967"/>
              <a:gd name="connsiteY17" fmla="*/ 2026496 h 6766173"/>
              <a:gd name="connsiteX18" fmla="*/ 10581907 w 16774967"/>
              <a:gd name="connsiteY18" fmla="*/ 2836588 h 6766173"/>
              <a:gd name="connsiteX19" fmla="*/ 11875467 w 16774967"/>
              <a:gd name="connsiteY19" fmla="*/ 3006443 h 6766173"/>
              <a:gd name="connsiteX20" fmla="*/ 10152510 w 16774967"/>
              <a:gd name="connsiteY20" fmla="*/ 3940478 h 6766173"/>
              <a:gd name="connsiteX21" fmla="*/ 11214443 w 16774967"/>
              <a:gd name="connsiteY21" fmla="*/ 5236856 h 6766173"/>
              <a:gd name="connsiteX22" fmla="*/ 15294674 w 16774967"/>
              <a:gd name="connsiteY22" fmla="*/ 5411368 h 6766173"/>
              <a:gd name="connsiteX23" fmla="*/ 15584041 w 16774967"/>
              <a:gd name="connsiteY23" fmla="*/ 6719308 h 6766173"/>
              <a:gd name="connsiteX24" fmla="*/ 1277732 w 16774967"/>
              <a:gd name="connsiteY24" fmla="*/ 6360492 h 6766173"/>
              <a:gd name="connsiteX0" fmla="*/ 1277732 w 16774967"/>
              <a:gd name="connsiteY0" fmla="*/ 6360492 h 6766173"/>
              <a:gd name="connsiteX1" fmla="*/ 1300882 w 16774967"/>
              <a:gd name="connsiteY1" fmla="*/ 5301602 h 6766173"/>
              <a:gd name="connsiteX2" fmla="*/ 6641295 w 16774967"/>
              <a:gd name="connsiteY2" fmla="*/ 5175663 h 6766173"/>
              <a:gd name="connsiteX3" fmla="*/ 7581815 w 16774967"/>
              <a:gd name="connsiteY3" fmla="*/ 3829044 h 6766173"/>
              <a:gd name="connsiteX4" fmla="*/ 5213125 w 16774967"/>
              <a:gd name="connsiteY4" fmla="*/ 3015409 h 6766173"/>
              <a:gd name="connsiteX5" fmla="*/ 7048559 w 16774967"/>
              <a:gd name="connsiteY5" fmla="*/ 2975489 h 6766173"/>
              <a:gd name="connsiteX6" fmla="*/ 6389366 w 16774967"/>
              <a:gd name="connsiteY6" fmla="*/ 2185824 h 6766173"/>
              <a:gd name="connsiteX7" fmla="*/ 7934927 w 16774967"/>
              <a:gd name="connsiteY7" fmla="*/ 2528792 h 6766173"/>
              <a:gd name="connsiteX8" fmla="*/ 7374699 w 16774967"/>
              <a:gd name="connsiteY8" fmla="*/ 876339 h 6766173"/>
              <a:gd name="connsiteX9" fmla="*/ 8103530 w 16774967"/>
              <a:gd name="connsiteY9" fmla="*/ 1963472 h 6766173"/>
              <a:gd name="connsiteX10" fmla="*/ 8394556 w 16774967"/>
              <a:gd name="connsiteY10" fmla="*/ 1826 h 6766173"/>
              <a:gd name="connsiteX11" fmla="*/ 8540127 w 16774967"/>
              <a:gd name="connsiteY11" fmla="*/ 2374849 h 6766173"/>
              <a:gd name="connsiteX12" fmla="*/ 9459016 w 16774967"/>
              <a:gd name="connsiteY12" fmla="*/ 2468581 h 6766173"/>
              <a:gd name="connsiteX13" fmla="*/ 10186747 w 16774967"/>
              <a:gd name="connsiteY13" fmla="*/ 1041051 h 6766173"/>
              <a:gd name="connsiteX14" fmla="*/ 10186674 w 16774967"/>
              <a:gd name="connsiteY14" fmla="*/ 1252127 h 6766173"/>
              <a:gd name="connsiteX15" fmla="*/ 10296877 w 16774967"/>
              <a:gd name="connsiteY15" fmla="*/ 1170327 h 6766173"/>
              <a:gd name="connsiteX16" fmla="*/ 9928194 w 16774967"/>
              <a:gd name="connsiteY16" fmla="*/ 2630803 h 6766173"/>
              <a:gd name="connsiteX17" fmla="*/ 11670568 w 16774967"/>
              <a:gd name="connsiteY17" fmla="*/ 2026496 h 6766173"/>
              <a:gd name="connsiteX18" fmla="*/ 10581907 w 16774967"/>
              <a:gd name="connsiteY18" fmla="*/ 2836588 h 6766173"/>
              <a:gd name="connsiteX19" fmla="*/ 11875467 w 16774967"/>
              <a:gd name="connsiteY19" fmla="*/ 3006443 h 6766173"/>
              <a:gd name="connsiteX20" fmla="*/ 10152510 w 16774967"/>
              <a:gd name="connsiteY20" fmla="*/ 3940478 h 6766173"/>
              <a:gd name="connsiteX21" fmla="*/ 11214443 w 16774967"/>
              <a:gd name="connsiteY21" fmla="*/ 5236856 h 6766173"/>
              <a:gd name="connsiteX22" fmla="*/ 15294674 w 16774967"/>
              <a:gd name="connsiteY22" fmla="*/ 5411368 h 6766173"/>
              <a:gd name="connsiteX23" fmla="*/ 15584041 w 16774967"/>
              <a:gd name="connsiteY23" fmla="*/ 6719308 h 6766173"/>
              <a:gd name="connsiteX24" fmla="*/ 1277732 w 16774967"/>
              <a:gd name="connsiteY24" fmla="*/ 6360492 h 6766173"/>
              <a:gd name="connsiteX0" fmla="*/ 1277732 w 16774967"/>
              <a:gd name="connsiteY0" fmla="*/ 6360492 h 6766173"/>
              <a:gd name="connsiteX1" fmla="*/ 1300882 w 16774967"/>
              <a:gd name="connsiteY1" fmla="*/ 5301602 h 6766173"/>
              <a:gd name="connsiteX2" fmla="*/ 6641295 w 16774967"/>
              <a:gd name="connsiteY2" fmla="*/ 5175663 h 6766173"/>
              <a:gd name="connsiteX3" fmla="*/ 7581815 w 16774967"/>
              <a:gd name="connsiteY3" fmla="*/ 3829044 h 6766173"/>
              <a:gd name="connsiteX4" fmla="*/ 5213125 w 16774967"/>
              <a:gd name="connsiteY4" fmla="*/ 3015409 h 6766173"/>
              <a:gd name="connsiteX5" fmla="*/ 7048559 w 16774967"/>
              <a:gd name="connsiteY5" fmla="*/ 2975489 h 6766173"/>
              <a:gd name="connsiteX6" fmla="*/ 6389366 w 16774967"/>
              <a:gd name="connsiteY6" fmla="*/ 2185824 h 6766173"/>
              <a:gd name="connsiteX7" fmla="*/ 7934927 w 16774967"/>
              <a:gd name="connsiteY7" fmla="*/ 2528792 h 6766173"/>
              <a:gd name="connsiteX8" fmla="*/ 7374699 w 16774967"/>
              <a:gd name="connsiteY8" fmla="*/ 876339 h 6766173"/>
              <a:gd name="connsiteX9" fmla="*/ 8103530 w 16774967"/>
              <a:gd name="connsiteY9" fmla="*/ 1963472 h 6766173"/>
              <a:gd name="connsiteX10" fmla="*/ 8394556 w 16774967"/>
              <a:gd name="connsiteY10" fmla="*/ 1826 h 6766173"/>
              <a:gd name="connsiteX11" fmla="*/ 8540127 w 16774967"/>
              <a:gd name="connsiteY11" fmla="*/ 2374849 h 6766173"/>
              <a:gd name="connsiteX12" fmla="*/ 9459016 w 16774967"/>
              <a:gd name="connsiteY12" fmla="*/ 2468581 h 6766173"/>
              <a:gd name="connsiteX13" fmla="*/ 10186747 w 16774967"/>
              <a:gd name="connsiteY13" fmla="*/ 1041051 h 6766173"/>
              <a:gd name="connsiteX14" fmla="*/ 10186674 w 16774967"/>
              <a:gd name="connsiteY14" fmla="*/ 1252127 h 6766173"/>
              <a:gd name="connsiteX15" fmla="*/ 10296877 w 16774967"/>
              <a:gd name="connsiteY15" fmla="*/ 1170327 h 6766173"/>
              <a:gd name="connsiteX16" fmla="*/ 9928194 w 16774967"/>
              <a:gd name="connsiteY16" fmla="*/ 2630803 h 6766173"/>
              <a:gd name="connsiteX17" fmla="*/ 11670568 w 16774967"/>
              <a:gd name="connsiteY17" fmla="*/ 2026496 h 6766173"/>
              <a:gd name="connsiteX18" fmla="*/ 10581907 w 16774967"/>
              <a:gd name="connsiteY18" fmla="*/ 2836588 h 6766173"/>
              <a:gd name="connsiteX19" fmla="*/ 11875467 w 16774967"/>
              <a:gd name="connsiteY19" fmla="*/ 3006443 h 6766173"/>
              <a:gd name="connsiteX20" fmla="*/ 10152510 w 16774967"/>
              <a:gd name="connsiteY20" fmla="*/ 3940478 h 6766173"/>
              <a:gd name="connsiteX21" fmla="*/ 11214443 w 16774967"/>
              <a:gd name="connsiteY21" fmla="*/ 5236856 h 6766173"/>
              <a:gd name="connsiteX22" fmla="*/ 15294674 w 16774967"/>
              <a:gd name="connsiteY22" fmla="*/ 5411368 h 6766173"/>
              <a:gd name="connsiteX23" fmla="*/ 15584041 w 16774967"/>
              <a:gd name="connsiteY23" fmla="*/ 6719308 h 6766173"/>
              <a:gd name="connsiteX24" fmla="*/ 1277732 w 16774967"/>
              <a:gd name="connsiteY24" fmla="*/ 6360492 h 6766173"/>
              <a:gd name="connsiteX0" fmla="*/ 1277732 w 16774967"/>
              <a:gd name="connsiteY0" fmla="*/ 6360197 h 6765878"/>
              <a:gd name="connsiteX1" fmla="*/ 1300882 w 16774967"/>
              <a:gd name="connsiteY1" fmla="*/ 5301307 h 6765878"/>
              <a:gd name="connsiteX2" fmla="*/ 6641295 w 16774967"/>
              <a:gd name="connsiteY2" fmla="*/ 5175368 h 6765878"/>
              <a:gd name="connsiteX3" fmla="*/ 7581815 w 16774967"/>
              <a:gd name="connsiteY3" fmla="*/ 3828749 h 6765878"/>
              <a:gd name="connsiteX4" fmla="*/ 5213125 w 16774967"/>
              <a:gd name="connsiteY4" fmla="*/ 3015114 h 6765878"/>
              <a:gd name="connsiteX5" fmla="*/ 7048559 w 16774967"/>
              <a:gd name="connsiteY5" fmla="*/ 2975194 h 6765878"/>
              <a:gd name="connsiteX6" fmla="*/ 6389366 w 16774967"/>
              <a:gd name="connsiteY6" fmla="*/ 2185529 h 6765878"/>
              <a:gd name="connsiteX7" fmla="*/ 7934927 w 16774967"/>
              <a:gd name="connsiteY7" fmla="*/ 2528497 h 6765878"/>
              <a:gd name="connsiteX8" fmla="*/ 7374699 w 16774967"/>
              <a:gd name="connsiteY8" fmla="*/ 876044 h 6765878"/>
              <a:gd name="connsiteX9" fmla="*/ 8170068 w 16774967"/>
              <a:gd name="connsiteY9" fmla="*/ 1995467 h 6765878"/>
              <a:gd name="connsiteX10" fmla="*/ 8394556 w 16774967"/>
              <a:gd name="connsiteY10" fmla="*/ 1531 h 6765878"/>
              <a:gd name="connsiteX11" fmla="*/ 8540127 w 16774967"/>
              <a:gd name="connsiteY11" fmla="*/ 2374554 h 6765878"/>
              <a:gd name="connsiteX12" fmla="*/ 9459016 w 16774967"/>
              <a:gd name="connsiteY12" fmla="*/ 2468286 h 6765878"/>
              <a:gd name="connsiteX13" fmla="*/ 10186747 w 16774967"/>
              <a:gd name="connsiteY13" fmla="*/ 1040756 h 6765878"/>
              <a:gd name="connsiteX14" fmla="*/ 10186674 w 16774967"/>
              <a:gd name="connsiteY14" fmla="*/ 1251832 h 6765878"/>
              <a:gd name="connsiteX15" fmla="*/ 10296877 w 16774967"/>
              <a:gd name="connsiteY15" fmla="*/ 1170032 h 6765878"/>
              <a:gd name="connsiteX16" fmla="*/ 9928194 w 16774967"/>
              <a:gd name="connsiteY16" fmla="*/ 2630508 h 6765878"/>
              <a:gd name="connsiteX17" fmla="*/ 11670568 w 16774967"/>
              <a:gd name="connsiteY17" fmla="*/ 2026201 h 6765878"/>
              <a:gd name="connsiteX18" fmla="*/ 10581907 w 16774967"/>
              <a:gd name="connsiteY18" fmla="*/ 2836293 h 6765878"/>
              <a:gd name="connsiteX19" fmla="*/ 11875467 w 16774967"/>
              <a:gd name="connsiteY19" fmla="*/ 3006148 h 6765878"/>
              <a:gd name="connsiteX20" fmla="*/ 10152510 w 16774967"/>
              <a:gd name="connsiteY20" fmla="*/ 3940183 h 6765878"/>
              <a:gd name="connsiteX21" fmla="*/ 11214443 w 16774967"/>
              <a:gd name="connsiteY21" fmla="*/ 5236561 h 6765878"/>
              <a:gd name="connsiteX22" fmla="*/ 15294674 w 16774967"/>
              <a:gd name="connsiteY22" fmla="*/ 5411073 h 6765878"/>
              <a:gd name="connsiteX23" fmla="*/ 15584041 w 16774967"/>
              <a:gd name="connsiteY23" fmla="*/ 6719013 h 6765878"/>
              <a:gd name="connsiteX24" fmla="*/ 1277732 w 16774967"/>
              <a:gd name="connsiteY24" fmla="*/ 6360197 h 6765878"/>
              <a:gd name="connsiteX0" fmla="*/ 1277732 w 16774967"/>
              <a:gd name="connsiteY0" fmla="*/ 6359997 h 6765678"/>
              <a:gd name="connsiteX1" fmla="*/ 1300882 w 16774967"/>
              <a:gd name="connsiteY1" fmla="*/ 5301107 h 6765678"/>
              <a:gd name="connsiteX2" fmla="*/ 6641295 w 16774967"/>
              <a:gd name="connsiteY2" fmla="*/ 5175168 h 6765678"/>
              <a:gd name="connsiteX3" fmla="*/ 7581815 w 16774967"/>
              <a:gd name="connsiteY3" fmla="*/ 3828549 h 6765678"/>
              <a:gd name="connsiteX4" fmla="*/ 5213125 w 16774967"/>
              <a:gd name="connsiteY4" fmla="*/ 3014914 h 6765678"/>
              <a:gd name="connsiteX5" fmla="*/ 7048559 w 16774967"/>
              <a:gd name="connsiteY5" fmla="*/ 2974994 h 6765678"/>
              <a:gd name="connsiteX6" fmla="*/ 6389366 w 16774967"/>
              <a:gd name="connsiteY6" fmla="*/ 2185329 h 6765678"/>
              <a:gd name="connsiteX7" fmla="*/ 7934927 w 16774967"/>
              <a:gd name="connsiteY7" fmla="*/ 2528297 h 6765678"/>
              <a:gd name="connsiteX8" fmla="*/ 7374699 w 16774967"/>
              <a:gd name="connsiteY8" fmla="*/ 875844 h 6765678"/>
              <a:gd name="connsiteX9" fmla="*/ 8110183 w 16774967"/>
              <a:gd name="connsiteY9" fmla="*/ 2019485 h 6765678"/>
              <a:gd name="connsiteX10" fmla="*/ 8394556 w 16774967"/>
              <a:gd name="connsiteY10" fmla="*/ 1331 h 6765678"/>
              <a:gd name="connsiteX11" fmla="*/ 8540127 w 16774967"/>
              <a:gd name="connsiteY11" fmla="*/ 2374354 h 6765678"/>
              <a:gd name="connsiteX12" fmla="*/ 9459016 w 16774967"/>
              <a:gd name="connsiteY12" fmla="*/ 2468086 h 6765678"/>
              <a:gd name="connsiteX13" fmla="*/ 10186747 w 16774967"/>
              <a:gd name="connsiteY13" fmla="*/ 1040556 h 6765678"/>
              <a:gd name="connsiteX14" fmla="*/ 10186674 w 16774967"/>
              <a:gd name="connsiteY14" fmla="*/ 1251632 h 6765678"/>
              <a:gd name="connsiteX15" fmla="*/ 10296877 w 16774967"/>
              <a:gd name="connsiteY15" fmla="*/ 1169832 h 6765678"/>
              <a:gd name="connsiteX16" fmla="*/ 9928194 w 16774967"/>
              <a:gd name="connsiteY16" fmla="*/ 2630308 h 6765678"/>
              <a:gd name="connsiteX17" fmla="*/ 11670568 w 16774967"/>
              <a:gd name="connsiteY17" fmla="*/ 2026001 h 6765678"/>
              <a:gd name="connsiteX18" fmla="*/ 10581907 w 16774967"/>
              <a:gd name="connsiteY18" fmla="*/ 2836093 h 6765678"/>
              <a:gd name="connsiteX19" fmla="*/ 11875467 w 16774967"/>
              <a:gd name="connsiteY19" fmla="*/ 3005948 h 6765678"/>
              <a:gd name="connsiteX20" fmla="*/ 10152510 w 16774967"/>
              <a:gd name="connsiteY20" fmla="*/ 3939983 h 6765678"/>
              <a:gd name="connsiteX21" fmla="*/ 11214443 w 16774967"/>
              <a:gd name="connsiteY21" fmla="*/ 5236361 h 6765678"/>
              <a:gd name="connsiteX22" fmla="*/ 15294674 w 16774967"/>
              <a:gd name="connsiteY22" fmla="*/ 5410873 h 6765678"/>
              <a:gd name="connsiteX23" fmla="*/ 15584041 w 16774967"/>
              <a:gd name="connsiteY23" fmla="*/ 6718813 h 6765678"/>
              <a:gd name="connsiteX24" fmla="*/ 1277732 w 16774967"/>
              <a:gd name="connsiteY24" fmla="*/ 6359997 h 6765678"/>
              <a:gd name="connsiteX0" fmla="*/ 1277732 w 16774967"/>
              <a:gd name="connsiteY0" fmla="*/ 6361869 h 6767550"/>
              <a:gd name="connsiteX1" fmla="*/ 1300882 w 16774967"/>
              <a:gd name="connsiteY1" fmla="*/ 5302979 h 6767550"/>
              <a:gd name="connsiteX2" fmla="*/ 6641295 w 16774967"/>
              <a:gd name="connsiteY2" fmla="*/ 5177040 h 6767550"/>
              <a:gd name="connsiteX3" fmla="*/ 7581815 w 16774967"/>
              <a:gd name="connsiteY3" fmla="*/ 3830421 h 6767550"/>
              <a:gd name="connsiteX4" fmla="*/ 5213125 w 16774967"/>
              <a:gd name="connsiteY4" fmla="*/ 3016786 h 6767550"/>
              <a:gd name="connsiteX5" fmla="*/ 7048559 w 16774967"/>
              <a:gd name="connsiteY5" fmla="*/ 2976866 h 6767550"/>
              <a:gd name="connsiteX6" fmla="*/ 6389366 w 16774967"/>
              <a:gd name="connsiteY6" fmla="*/ 2187201 h 6767550"/>
              <a:gd name="connsiteX7" fmla="*/ 7934927 w 16774967"/>
              <a:gd name="connsiteY7" fmla="*/ 2530169 h 6767550"/>
              <a:gd name="connsiteX8" fmla="*/ 7374699 w 16774967"/>
              <a:gd name="connsiteY8" fmla="*/ 877716 h 6767550"/>
              <a:gd name="connsiteX9" fmla="*/ 8123490 w 16774967"/>
              <a:gd name="connsiteY9" fmla="*/ 1843762 h 6767550"/>
              <a:gd name="connsiteX10" fmla="*/ 8394556 w 16774967"/>
              <a:gd name="connsiteY10" fmla="*/ 3203 h 6767550"/>
              <a:gd name="connsiteX11" fmla="*/ 8540127 w 16774967"/>
              <a:gd name="connsiteY11" fmla="*/ 2376226 h 6767550"/>
              <a:gd name="connsiteX12" fmla="*/ 9459016 w 16774967"/>
              <a:gd name="connsiteY12" fmla="*/ 2469958 h 6767550"/>
              <a:gd name="connsiteX13" fmla="*/ 10186747 w 16774967"/>
              <a:gd name="connsiteY13" fmla="*/ 1042428 h 6767550"/>
              <a:gd name="connsiteX14" fmla="*/ 10186674 w 16774967"/>
              <a:gd name="connsiteY14" fmla="*/ 1253504 h 6767550"/>
              <a:gd name="connsiteX15" fmla="*/ 10296877 w 16774967"/>
              <a:gd name="connsiteY15" fmla="*/ 1171704 h 6767550"/>
              <a:gd name="connsiteX16" fmla="*/ 9928194 w 16774967"/>
              <a:gd name="connsiteY16" fmla="*/ 2632180 h 6767550"/>
              <a:gd name="connsiteX17" fmla="*/ 11670568 w 16774967"/>
              <a:gd name="connsiteY17" fmla="*/ 2027873 h 6767550"/>
              <a:gd name="connsiteX18" fmla="*/ 10581907 w 16774967"/>
              <a:gd name="connsiteY18" fmla="*/ 2837965 h 6767550"/>
              <a:gd name="connsiteX19" fmla="*/ 11875467 w 16774967"/>
              <a:gd name="connsiteY19" fmla="*/ 3007820 h 6767550"/>
              <a:gd name="connsiteX20" fmla="*/ 10152510 w 16774967"/>
              <a:gd name="connsiteY20" fmla="*/ 3941855 h 6767550"/>
              <a:gd name="connsiteX21" fmla="*/ 11214443 w 16774967"/>
              <a:gd name="connsiteY21" fmla="*/ 5238233 h 6767550"/>
              <a:gd name="connsiteX22" fmla="*/ 15294674 w 16774967"/>
              <a:gd name="connsiteY22" fmla="*/ 5412745 h 6767550"/>
              <a:gd name="connsiteX23" fmla="*/ 15584041 w 16774967"/>
              <a:gd name="connsiteY23" fmla="*/ 6720685 h 6767550"/>
              <a:gd name="connsiteX24" fmla="*/ 1277732 w 16774967"/>
              <a:gd name="connsiteY24" fmla="*/ 6361869 h 6767550"/>
              <a:gd name="connsiteX0" fmla="*/ 1277732 w 16774967"/>
              <a:gd name="connsiteY0" fmla="*/ 6361869 h 6767550"/>
              <a:gd name="connsiteX1" fmla="*/ 1300882 w 16774967"/>
              <a:gd name="connsiteY1" fmla="*/ 5302979 h 6767550"/>
              <a:gd name="connsiteX2" fmla="*/ 6641295 w 16774967"/>
              <a:gd name="connsiteY2" fmla="*/ 5177040 h 6767550"/>
              <a:gd name="connsiteX3" fmla="*/ 7581815 w 16774967"/>
              <a:gd name="connsiteY3" fmla="*/ 3830421 h 6767550"/>
              <a:gd name="connsiteX4" fmla="*/ 5213125 w 16774967"/>
              <a:gd name="connsiteY4" fmla="*/ 3016786 h 6767550"/>
              <a:gd name="connsiteX5" fmla="*/ 7141713 w 16774967"/>
              <a:gd name="connsiteY5" fmla="*/ 3106027 h 6767550"/>
              <a:gd name="connsiteX6" fmla="*/ 6389366 w 16774967"/>
              <a:gd name="connsiteY6" fmla="*/ 2187201 h 6767550"/>
              <a:gd name="connsiteX7" fmla="*/ 7934927 w 16774967"/>
              <a:gd name="connsiteY7" fmla="*/ 2530169 h 6767550"/>
              <a:gd name="connsiteX8" fmla="*/ 7374699 w 16774967"/>
              <a:gd name="connsiteY8" fmla="*/ 877716 h 6767550"/>
              <a:gd name="connsiteX9" fmla="*/ 8123490 w 16774967"/>
              <a:gd name="connsiteY9" fmla="*/ 1843762 h 6767550"/>
              <a:gd name="connsiteX10" fmla="*/ 8394556 w 16774967"/>
              <a:gd name="connsiteY10" fmla="*/ 3203 h 6767550"/>
              <a:gd name="connsiteX11" fmla="*/ 8540127 w 16774967"/>
              <a:gd name="connsiteY11" fmla="*/ 2376226 h 6767550"/>
              <a:gd name="connsiteX12" fmla="*/ 9459016 w 16774967"/>
              <a:gd name="connsiteY12" fmla="*/ 2469958 h 6767550"/>
              <a:gd name="connsiteX13" fmla="*/ 10186747 w 16774967"/>
              <a:gd name="connsiteY13" fmla="*/ 1042428 h 6767550"/>
              <a:gd name="connsiteX14" fmla="*/ 10186674 w 16774967"/>
              <a:gd name="connsiteY14" fmla="*/ 1253504 h 6767550"/>
              <a:gd name="connsiteX15" fmla="*/ 10296877 w 16774967"/>
              <a:gd name="connsiteY15" fmla="*/ 1171704 h 6767550"/>
              <a:gd name="connsiteX16" fmla="*/ 9928194 w 16774967"/>
              <a:gd name="connsiteY16" fmla="*/ 2632180 h 6767550"/>
              <a:gd name="connsiteX17" fmla="*/ 11670568 w 16774967"/>
              <a:gd name="connsiteY17" fmla="*/ 2027873 h 6767550"/>
              <a:gd name="connsiteX18" fmla="*/ 10581907 w 16774967"/>
              <a:gd name="connsiteY18" fmla="*/ 2837965 h 6767550"/>
              <a:gd name="connsiteX19" fmla="*/ 11875467 w 16774967"/>
              <a:gd name="connsiteY19" fmla="*/ 3007820 h 6767550"/>
              <a:gd name="connsiteX20" fmla="*/ 10152510 w 16774967"/>
              <a:gd name="connsiteY20" fmla="*/ 3941855 h 6767550"/>
              <a:gd name="connsiteX21" fmla="*/ 11214443 w 16774967"/>
              <a:gd name="connsiteY21" fmla="*/ 5238233 h 6767550"/>
              <a:gd name="connsiteX22" fmla="*/ 15294674 w 16774967"/>
              <a:gd name="connsiteY22" fmla="*/ 5412745 h 6767550"/>
              <a:gd name="connsiteX23" fmla="*/ 15584041 w 16774967"/>
              <a:gd name="connsiteY23" fmla="*/ 6720685 h 6767550"/>
              <a:gd name="connsiteX24" fmla="*/ 1277732 w 16774967"/>
              <a:gd name="connsiteY24" fmla="*/ 6361869 h 6767550"/>
              <a:gd name="connsiteX0" fmla="*/ 1277732 w 16774967"/>
              <a:gd name="connsiteY0" fmla="*/ 6361869 h 6767550"/>
              <a:gd name="connsiteX1" fmla="*/ 1300882 w 16774967"/>
              <a:gd name="connsiteY1" fmla="*/ 5302979 h 6767550"/>
              <a:gd name="connsiteX2" fmla="*/ 6641295 w 16774967"/>
              <a:gd name="connsiteY2" fmla="*/ 5177040 h 6767550"/>
              <a:gd name="connsiteX3" fmla="*/ 7581815 w 16774967"/>
              <a:gd name="connsiteY3" fmla="*/ 3830421 h 6767550"/>
              <a:gd name="connsiteX4" fmla="*/ 5213125 w 16774967"/>
              <a:gd name="connsiteY4" fmla="*/ 3016786 h 6767550"/>
              <a:gd name="connsiteX5" fmla="*/ 7141713 w 16774967"/>
              <a:gd name="connsiteY5" fmla="*/ 3106027 h 6767550"/>
              <a:gd name="connsiteX6" fmla="*/ 6389366 w 16774967"/>
              <a:gd name="connsiteY6" fmla="*/ 2187201 h 6767550"/>
              <a:gd name="connsiteX7" fmla="*/ 7708696 w 16774967"/>
              <a:gd name="connsiteY7" fmla="*/ 2683548 h 6767550"/>
              <a:gd name="connsiteX8" fmla="*/ 7374699 w 16774967"/>
              <a:gd name="connsiteY8" fmla="*/ 877716 h 6767550"/>
              <a:gd name="connsiteX9" fmla="*/ 8123490 w 16774967"/>
              <a:gd name="connsiteY9" fmla="*/ 1843762 h 6767550"/>
              <a:gd name="connsiteX10" fmla="*/ 8394556 w 16774967"/>
              <a:gd name="connsiteY10" fmla="*/ 3203 h 6767550"/>
              <a:gd name="connsiteX11" fmla="*/ 8540127 w 16774967"/>
              <a:gd name="connsiteY11" fmla="*/ 2376226 h 6767550"/>
              <a:gd name="connsiteX12" fmla="*/ 9459016 w 16774967"/>
              <a:gd name="connsiteY12" fmla="*/ 2469958 h 6767550"/>
              <a:gd name="connsiteX13" fmla="*/ 10186747 w 16774967"/>
              <a:gd name="connsiteY13" fmla="*/ 1042428 h 6767550"/>
              <a:gd name="connsiteX14" fmla="*/ 10186674 w 16774967"/>
              <a:gd name="connsiteY14" fmla="*/ 1253504 h 6767550"/>
              <a:gd name="connsiteX15" fmla="*/ 10296877 w 16774967"/>
              <a:gd name="connsiteY15" fmla="*/ 1171704 h 6767550"/>
              <a:gd name="connsiteX16" fmla="*/ 9928194 w 16774967"/>
              <a:gd name="connsiteY16" fmla="*/ 2632180 h 6767550"/>
              <a:gd name="connsiteX17" fmla="*/ 11670568 w 16774967"/>
              <a:gd name="connsiteY17" fmla="*/ 2027873 h 6767550"/>
              <a:gd name="connsiteX18" fmla="*/ 10581907 w 16774967"/>
              <a:gd name="connsiteY18" fmla="*/ 2837965 h 6767550"/>
              <a:gd name="connsiteX19" fmla="*/ 11875467 w 16774967"/>
              <a:gd name="connsiteY19" fmla="*/ 3007820 h 6767550"/>
              <a:gd name="connsiteX20" fmla="*/ 10152510 w 16774967"/>
              <a:gd name="connsiteY20" fmla="*/ 3941855 h 6767550"/>
              <a:gd name="connsiteX21" fmla="*/ 11214443 w 16774967"/>
              <a:gd name="connsiteY21" fmla="*/ 5238233 h 6767550"/>
              <a:gd name="connsiteX22" fmla="*/ 15294674 w 16774967"/>
              <a:gd name="connsiteY22" fmla="*/ 5412745 h 6767550"/>
              <a:gd name="connsiteX23" fmla="*/ 15584041 w 16774967"/>
              <a:gd name="connsiteY23" fmla="*/ 6720685 h 6767550"/>
              <a:gd name="connsiteX24" fmla="*/ 1277732 w 16774967"/>
              <a:gd name="connsiteY24" fmla="*/ 6361869 h 6767550"/>
              <a:gd name="connsiteX0" fmla="*/ 1277732 w 16774967"/>
              <a:gd name="connsiteY0" fmla="*/ 6360269 h 6765950"/>
              <a:gd name="connsiteX1" fmla="*/ 1300882 w 16774967"/>
              <a:gd name="connsiteY1" fmla="*/ 5301379 h 6765950"/>
              <a:gd name="connsiteX2" fmla="*/ 6641295 w 16774967"/>
              <a:gd name="connsiteY2" fmla="*/ 5175440 h 6765950"/>
              <a:gd name="connsiteX3" fmla="*/ 7581815 w 16774967"/>
              <a:gd name="connsiteY3" fmla="*/ 3828821 h 6765950"/>
              <a:gd name="connsiteX4" fmla="*/ 5213125 w 16774967"/>
              <a:gd name="connsiteY4" fmla="*/ 3015186 h 6765950"/>
              <a:gd name="connsiteX5" fmla="*/ 7141713 w 16774967"/>
              <a:gd name="connsiteY5" fmla="*/ 3104427 h 6765950"/>
              <a:gd name="connsiteX6" fmla="*/ 6389366 w 16774967"/>
              <a:gd name="connsiteY6" fmla="*/ 2185601 h 6765950"/>
              <a:gd name="connsiteX7" fmla="*/ 7708696 w 16774967"/>
              <a:gd name="connsiteY7" fmla="*/ 2681948 h 6765950"/>
              <a:gd name="connsiteX8" fmla="*/ 7374699 w 16774967"/>
              <a:gd name="connsiteY8" fmla="*/ 876116 h 6765950"/>
              <a:gd name="connsiteX9" fmla="*/ 7943836 w 16774967"/>
              <a:gd name="connsiteY9" fmla="*/ 1987467 h 6765950"/>
              <a:gd name="connsiteX10" fmla="*/ 8394556 w 16774967"/>
              <a:gd name="connsiteY10" fmla="*/ 1603 h 6765950"/>
              <a:gd name="connsiteX11" fmla="*/ 8540127 w 16774967"/>
              <a:gd name="connsiteY11" fmla="*/ 2374626 h 6765950"/>
              <a:gd name="connsiteX12" fmla="*/ 9459016 w 16774967"/>
              <a:gd name="connsiteY12" fmla="*/ 2468358 h 6765950"/>
              <a:gd name="connsiteX13" fmla="*/ 10186747 w 16774967"/>
              <a:gd name="connsiteY13" fmla="*/ 1040828 h 6765950"/>
              <a:gd name="connsiteX14" fmla="*/ 10186674 w 16774967"/>
              <a:gd name="connsiteY14" fmla="*/ 1251904 h 6765950"/>
              <a:gd name="connsiteX15" fmla="*/ 10296877 w 16774967"/>
              <a:gd name="connsiteY15" fmla="*/ 1170104 h 6765950"/>
              <a:gd name="connsiteX16" fmla="*/ 9928194 w 16774967"/>
              <a:gd name="connsiteY16" fmla="*/ 2630580 h 6765950"/>
              <a:gd name="connsiteX17" fmla="*/ 11670568 w 16774967"/>
              <a:gd name="connsiteY17" fmla="*/ 2026273 h 6765950"/>
              <a:gd name="connsiteX18" fmla="*/ 10581907 w 16774967"/>
              <a:gd name="connsiteY18" fmla="*/ 2836365 h 6765950"/>
              <a:gd name="connsiteX19" fmla="*/ 11875467 w 16774967"/>
              <a:gd name="connsiteY19" fmla="*/ 3006220 h 6765950"/>
              <a:gd name="connsiteX20" fmla="*/ 10152510 w 16774967"/>
              <a:gd name="connsiteY20" fmla="*/ 3940255 h 6765950"/>
              <a:gd name="connsiteX21" fmla="*/ 11214443 w 16774967"/>
              <a:gd name="connsiteY21" fmla="*/ 5236633 h 6765950"/>
              <a:gd name="connsiteX22" fmla="*/ 15294674 w 16774967"/>
              <a:gd name="connsiteY22" fmla="*/ 5411145 h 6765950"/>
              <a:gd name="connsiteX23" fmla="*/ 15584041 w 16774967"/>
              <a:gd name="connsiteY23" fmla="*/ 6719085 h 6765950"/>
              <a:gd name="connsiteX24" fmla="*/ 1277732 w 16774967"/>
              <a:gd name="connsiteY24" fmla="*/ 6360269 h 6765950"/>
              <a:gd name="connsiteX0" fmla="*/ 1277732 w 16774967"/>
              <a:gd name="connsiteY0" fmla="*/ 6360608 h 6766289"/>
              <a:gd name="connsiteX1" fmla="*/ 1300882 w 16774967"/>
              <a:gd name="connsiteY1" fmla="*/ 5301718 h 6766289"/>
              <a:gd name="connsiteX2" fmla="*/ 6641295 w 16774967"/>
              <a:gd name="connsiteY2" fmla="*/ 5175779 h 6766289"/>
              <a:gd name="connsiteX3" fmla="*/ 7581815 w 16774967"/>
              <a:gd name="connsiteY3" fmla="*/ 3829160 h 6766289"/>
              <a:gd name="connsiteX4" fmla="*/ 5213125 w 16774967"/>
              <a:gd name="connsiteY4" fmla="*/ 3015525 h 6766289"/>
              <a:gd name="connsiteX5" fmla="*/ 7141713 w 16774967"/>
              <a:gd name="connsiteY5" fmla="*/ 3104766 h 6766289"/>
              <a:gd name="connsiteX6" fmla="*/ 6389366 w 16774967"/>
              <a:gd name="connsiteY6" fmla="*/ 2185940 h 6766289"/>
              <a:gd name="connsiteX7" fmla="*/ 7708696 w 16774967"/>
              <a:gd name="connsiteY7" fmla="*/ 2682287 h 6766289"/>
              <a:gd name="connsiteX8" fmla="*/ 7374699 w 16774967"/>
              <a:gd name="connsiteY8" fmla="*/ 876455 h 6766289"/>
              <a:gd name="connsiteX9" fmla="*/ 7943836 w 16774967"/>
              <a:gd name="connsiteY9" fmla="*/ 1987806 h 6766289"/>
              <a:gd name="connsiteX10" fmla="*/ 8394556 w 16774967"/>
              <a:gd name="connsiteY10" fmla="*/ 1942 h 6766289"/>
              <a:gd name="connsiteX11" fmla="*/ 8260665 w 16774967"/>
              <a:gd name="connsiteY11" fmla="*/ 2415328 h 6766289"/>
              <a:gd name="connsiteX12" fmla="*/ 9459016 w 16774967"/>
              <a:gd name="connsiteY12" fmla="*/ 2468697 h 6766289"/>
              <a:gd name="connsiteX13" fmla="*/ 10186747 w 16774967"/>
              <a:gd name="connsiteY13" fmla="*/ 1041167 h 6766289"/>
              <a:gd name="connsiteX14" fmla="*/ 10186674 w 16774967"/>
              <a:gd name="connsiteY14" fmla="*/ 1252243 h 6766289"/>
              <a:gd name="connsiteX15" fmla="*/ 10296877 w 16774967"/>
              <a:gd name="connsiteY15" fmla="*/ 1170443 h 6766289"/>
              <a:gd name="connsiteX16" fmla="*/ 9928194 w 16774967"/>
              <a:gd name="connsiteY16" fmla="*/ 2630919 h 6766289"/>
              <a:gd name="connsiteX17" fmla="*/ 11670568 w 16774967"/>
              <a:gd name="connsiteY17" fmla="*/ 2026612 h 6766289"/>
              <a:gd name="connsiteX18" fmla="*/ 10581907 w 16774967"/>
              <a:gd name="connsiteY18" fmla="*/ 2836704 h 6766289"/>
              <a:gd name="connsiteX19" fmla="*/ 11875467 w 16774967"/>
              <a:gd name="connsiteY19" fmla="*/ 3006559 h 6766289"/>
              <a:gd name="connsiteX20" fmla="*/ 10152510 w 16774967"/>
              <a:gd name="connsiteY20" fmla="*/ 3940594 h 6766289"/>
              <a:gd name="connsiteX21" fmla="*/ 11214443 w 16774967"/>
              <a:gd name="connsiteY21" fmla="*/ 5236972 h 6766289"/>
              <a:gd name="connsiteX22" fmla="*/ 15294674 w 16774967"/>
              <a:gd name="connsiteY22" fmla="*/ 5411484 h 6766289"/>
              <a:gd name="connsiteX23" fmla="*/ 15584041 w 16774967"/>
              <a:gd name="connsiteY23" fmla="*/ 6719424 h 6766289"/>
              <a:gd name="connsiteX24" fmla="*/ 1277732 w 16774967"/>
              <a:gd name="connsiteY24" fmla="*/ 6360608 h 6766289"/>
              <a:gd name="connsiteX0" fmla="*/ 1277732 w 16774967"/>
              <a:gd name="connsiteY0" fmla="*/ 6360608 h 6766289"/>
              <a:gd name="connsiteX1" fmla="*/ 1300882 w 16774967"/>
              <a:gd name="connsiteY1" fmla="*/ 5301718 h 6766289"/>
              <a:gd name="connsiteX2" fmla="*/ 6641295 w 16774967"/>
              <a:gd name="connsiteY2" fmla="*/ 5175779 h 6766289"/>
              <a:gd name="connsiteX3" fmla="*/ 7581815 w 16774967"/>
              <a:gd name="connsiteY3" fmla="*/ 3829160 h 6766289"/>
              <a:gd name="connsiteX4" fmla="*/ 5213125 w 16774967"/>
              <a:gd name="connsiteY4" fmla="*/ 3015525 h 6766289"/>
              <a:gd name="connsiteX5" fmla="*/ 7141713 w 16774967"/>
              <a:gd name="connsiteY5" fmla="*/ 3104766 h 6766289"/>
              <a:gd name="connsiteX6" fmla="*/ 6389366 w 16774967"/>
              <a:gd name="connsiteY6" fmla="*/ 2185940 h 6766289"/>
              <a:gd name="connsiteX7" fmla="*/ 7708696 w 16774967"/>
              <a:gd name="connsiteY7" fmla="*/ 2682287 h 6766289"/>
              <a:gd name="connsiteX8" fmla="*/ 7374699 w 16774967"/>
              <a:gd name="connsiteY8" fmla="*/ 876455 h 6766289"/>
              <a:gd name="connsiteX9" fmla="*/ 7943836 w 16774967"/>
              <a:gd name="connsiteY9" fmla="*/ 1987806 h 6766289"/>
              <a:gd name="connsiteX10" fmla="*/ 8394556 w 16774967"/>
              <a:gd name="connsiteY10" fmla="*/ 1942 h 6766289"/>
              <a:gd name="connsiteX11" fmla="*/ 8260665 w 16774967"/>
              <a:gd name="connsiteY11" fmla="*/ 2415328 h 6766289"/>
              <a:gd name="connsiteX12" fmla="*/ 9459016 w 16774967"/>
              <a:gd name="connsiteY12" fmla="*/ 2468697 h 6766289"/>
              <a:gd name="connsiteX13" fmla="*/ 10186747 w 16774967"/>
              <a:gd name="connsiteY13" fmla="*/ 1041167 h 6766289"/>
              <a:gd name="connsiteX14" fmla="*/ 10186674 w 16774967"/>
              <a:gd name="connsiteY14" fmla="*/ 1252243 h 6766289"/>
              <a:gd name="connsiteX15" fmla="*/ 10296877 w 16774967"/>
              <a:gd name="connsiteY15" fmla="*/ 1170443 h 6766289"/>
              <a:gd name="connsiteX16" fmla="*/ 9928194 w 16774967"/>
              <a:gd name="connsiteY16" fmla="*/ 2630919 h 6766289"/>
              <a:gd name="connsiteX17" fmla="*/ 11670568 w 16774967"/>
              <a:gd name="connsiteY17" fmla="*/ 2026612 h 6766289"/>
              <a:gd name="connsiteX18" fmla="*/ 10581907 w 16774967"/>
              <a:gd name="connsiteY18" fmla="*/ 2836704 h 6766289"/>
              <a:gd name="connsiteX19" fmla="*/ 11875467 w 16774967"/>
              <a:gd name="connsiteY19" fmla="*/ 3006559 h 6766289"/>
              <a:gd name="connsiteX20" fmla="*/ 10152510 w 16774967"/>
              <a:gd name="connsiteY20" fmla="*/ 3940594 h 6766289"/>
              <a:gd name="connsiteX21" fmla="*/ 11214443 w 16774967"/>
              <a:gd name="connsiteY21" fmla="*/ 5236972 h 6766289"/>
              <a:gd name="connsiteX22" fmla="*/ 15294674 w 16774967"/>
              <a:gd name="connsiteY22" fmla="*/ 5411484 h 6766289"/>
              <a:gd name="connsiteX23" fmla="*/ 15584041 w 16774967"/>
              <a:gd name="connsiteY23" fmla="*/ 6719424 h 6766289"/>
              <a:gd name="connsiteX24" fmla="*/ 1277732 w 16774967"/>
              <a:gd name="connsiteY24" fmla="*/ 6360608 h 6766289"/>
              <a:gd name="connsiteX0" fmla="*/ 1277732 w 16774967"/>
              <a:gd name="connsiteY0" fmla="*/ 6362176 h 6767857"/>
              <a:gd name="connsiteX1" fmla="*/ 1300882 w 16774967"/>
              <a:gd name="connsiteY1" fmla="*/ 5303286 h 6767857"/>
              <a:gd name="connsiteX2" fmla="*/ 6641295 w 16774967"/>
              <a:gd name="connsiteY2" fmla="*/ 5177347 h 6767857"/>
              <a:gd name="connsiteX3" fmla="*/ 7581815 w 16774967"/>
              <a:gd name="connsiteY3" fmla="*/ 3830728 h 6767857"/>
              <a:gd name="connsiteX4" fmla="*/ 5213125 w 16774967"/>
              <a:gd name="connsiteY4" fmla="*/ 3017093 h 6767857"/>
              <a:gd name="connsiteX5" fmla="*/ 7141713 w 16774967"/>
              <a:gd name="connsiteY5" fmla="*/ 3106334 h 6767857"/>
              <a:gd name="connsiteX6" fmla="*/ 6389366 w 16774967"/>
              <a:gd name="connsiteY6" fmla="*/ 2187508 h 6767857"/>
              <a:gd name="connsiteX7" fmla="*/ 7708696 w 16774967"/>
              <a:gd name="connsiteY7" fmla="*/ 2683855 h 6767857"/>
              <a:gd name="connsiteX8" fmla="*/ 7374699 w 16774967"/>
              <a:gd name="connsiteY8" fmla="*/ 878023 h 6767857"/>
              <a:gd name="connsiteX9" fmla="*/ 7943836 w 16774967"/>
              <a:gd name="connsiteY9" fmla="*/ 1989374 h 6767857"/>
              <a:gd name="connsiteX10" fmla="*/ 8394556 w 16774967"/>
              <a:gd name="connsiteY10" fmla="*/ 3510 h 6767857"/>
              <a:gd name="connsiteX11" fmla="*/ 8307242 w 16774967"/>
              <a:gd name="connsiteY11" fmla="*/ 2570275 h 6767857"/>
              <a:gd name="connsiteX12" fmla="*/ 9459016 w 16774967"/>
              <a:gd name="connsiteY12" fmla="*/ 2470265 h 6767857"/>
              <a:gd name="connsiteX13" fmla="*/ 10186747 w 16774967"/>
              <a:gd name="connsiteY13" fmla="*/ 1042735 h 6767857"/>
              <a:gd name="connsiteX14" fmla="*/ 10186674 w 16774967"/>
              <a:gd name="connsiteY14" fmla="*/ 1253811 h 6767857"/>
              <a:gd name="connsiteX15" fmla="*/ 10296877 w 16774967"/>
              <a:gd name="connsiteY15" fmla="*/ 1172011 h 6767857"/>
              <a:gd name="connsiteX16" fmla="*/ 9928194 w 16774967"/>
              <a:gd name="connsiteY16" fmla="*/ 2632487 h 6767857"/>
              <a:gd name="connsiteX17" fmla="*/ 11670568 w 16774967"/>
              <a:gd name="connsiteY17" fmla="*/ 2028180 h 6767857"/>
              <a:gd name="connsiteX18" fmla="*/ 10581907 w 16774967"/>
              <a:gd name="connsiteY18" fmla="*/ 2838272 h 6767857"/>
              <a:gd name="connsiteX19" fmla="*/ 11875467 w 16774967"/>
              <a:gd name="connsiteY19" fmla="*/ 3008127 h 6767857"/>
              <a:gd name="connsiteX20" fmla="*/ 10152510 w 16774967"/>
              <a:gd name="connsiteY20" fmla="*/ 3942162 h 6767857"/>
              <a:gd name="connsiteX21" fmla="*/ 11214443 w 16774967"/>
              <a:gd name="connsiteY21" fmla="*/ 5238540 h 6767857"/>
              <a:gd name="connsiteX22" fmla="*/ 15294674 w 16774967"/>
              <a:gd name="connsiteY22" fmla="*/ 5413052 h 6767857"/>
              <a:gd name="connsiteX23" fmla="*/ 15584041 w 16774967"/>
              <a:gd name="connsiteY23" fmla="*/ 6720992 h 6767857"/>
              <a:gd name="connsiteX24" fmla="*/ 1277732 w 16774967"/>
              <a:gd name="connsiteY24" fmla="*/ 6362176 h 6767857"/>
              <a:gd name="connsiteX0" fmla="*/ 1277732 w 16774967"/>
              <a:gd name="connsiteY0" fmla="*/ 6362176 h 6767857"/>
              <a:gd name="connsiteX1" fmla="*/ 1300882 w 16774967"/>
              <a:gd name="connsiteY1" fmla="*/ 5303286 h 6767857"/>
              <a:gd name="connsiteX2" fmla="*/ 6641295 w 16774967"/>
              <a:gd name="connsiteY2" fmla="*/ 5177347 h 6767857"/>
              <a:gd name="connsiteX3" fmla="*/ 7581815 w 16774967"/>
              <a:gd name="connsiteY3" fmla="*/ 3830728 h 6767857"/>
              <a:gd name="connsiteX4" fmla="*/ 5213125 w 16774967"/>
              <a:gd name="connsiteY4" fmla="*/ 3017093 h 6767857"/>
              <a:gd name="connsiteX5" fmla="*/ 7141713 w 16774967"/>
              <a:gd name="connsiteY5" fmla="*/ 3106334 h 6767857"/>
              <a:gd name="connsiteX6" fmla="*/ 6389366 w 16774967"/>
              <a:gd name="connsiteY6" fmla="*/ 2187508 h 6767857"/>
              <a:gd name="connsiteX7" fmla="*/ 7708696 w 16774967"/>
              <a:gd name="connsiteY7" fmla="*/ 2683855 h 6767857"/>
              <a:gd name="connsiteX8" fmla="*/ 7374699 w 16774967"/>
              <a:gd name="connsiteY8" fmla="*/ 878023 h 6767857"/>
              <a:gd name="connsiteX9" fmla="*/ 7943836 w 16774967"/>
              <a:gd name="connsiteY9" fmla="*/ 1989374 h 6767857"/>
              <a:gd name="connsiteX10" fmla="*/ 8394556 w 16774967"/>
              <a:gd name="connsiteY10" fmla="*/ 3510 h 6767857"/>
              <a:gd name="connsiteX11" fmla="*/ 8307242 w 16774967"/>
              <a:gd name="connsiteY11" fmla="*/ 2570275 h 6767857"/>
              <a:gd name="connsiteX12" fmla="*/ 9459016 w 16774967"/>
              <a:gd name="connsiteY12" fmla="*/ 2470265 h 6767857"/>
              <a:gd name="connsiteX13" fmla="*/ 10186747 w 16774967"/>
              <a:gd name="connsiteY13" fmla="*/ 1042735 h 6767857"/>
              <a:gd name="connsiteX14" fmla="*/ 10186674 w 16774967"/>
              <a:gd name="connsiteY14" fmla="*/ 1253811 h 6767857"/>
              <a:gd name="connsiteX15" fmla="*/ 10296877 w 16774967"/>
              <a:gd name="connsiteY15" fmla="*/ 1172011 h 6767857"/>
              <a:gd name="connsiteX16" fmla="*/ 9928194 w 16774967"/>
              <a:gd name="connsiteY16" fmla="*/ 2632487 h 6767857"/>
              <a:gd name="connsiteX17" fmla="*/ 11670568 w 16774967"/>
              <a:gd name="connsiteY17" fmla="*/ 2028180 h 6767857"/>
              <a:gd name="connsiteX18" fmla="*/ 10581907 w 16774967"/>
              <a:gd name="connsiteY18" fmla="*/ 2838272 h 6767857"/>
              <a:gd name="connsiteX19" fmla="*/ 11875467 w 16774967"/>
              <a:gd name="connsiteY19" fmla="*/ 3008127 h 6767857"/>
              <a:gd name="connsiteX20" fmla="*/ 10152510 w 16774967"/>
              <a:gd name="connsiteY20" fmla="*/ 3942162 h 6767857"/>
              <a:gd name="connsiteX21" fmla="*/ 11214443 w 16774967"/>
              <a:gd name="connsiteY21" fmla="*/ 5238540 h 6767857"/>
              <a:gd name="connsiteX22" fmla="*/ 15294674 w 16774967"/>
              <a:gd name="connsiteY22" fmla="*/ 5413052 h 6767857"/>
              <a:gd name="connsiteX23" fmla="*/ 15584041 w 16774967"/>
              <a:gd name="connsiteY23" fmla="*/ 6720992 h 6767857"/>
              <a:gd name="connsiteX24" fmla="*/ 1277732 w 16774967"/>
              <a:gd name="connsiteY24" fmla="*/ 6362176 h 6767857"/>
              <a:gd name="connsiteX0" fmla="*/ 1277732 w 16774967"/>
              <a:gd name="connsiteY0" fmla="*/ 6362176 h 6767857"/>
              <a:gd name="connsiteX1" fmla="*/ 1300882 w 16774967"/>
              <a:gd name="connsiteY1" fmla="*/ 5303286 h 6767857"/>
              <a:gd name="connsiteX2" fmla="*/ 6641295 w 16774967"/>
              <a:gd name="connsiteY2" fmla="*/ 5177347 h 6767857"/>
              <a:gd name="connsiteX3" fmla="*/ 7581815 w 16774967"/>
              <a:gd name="connsiteY3" fmla="*/ 3830728 h 6767857"/>
              <a:gd name="connsiteX4" fmla="*/ 5213125 w 16774967"/>
              <a:gd name="connsiteY4" fmla="*/ 3017093 h 6767857"/>
              <a:gd name="connsiteX5" fmla="*/ 7141713 w 16774967"/>
              <a:gd name="connsiteY5" fmla="*/ 3106334 h 6767857"/>
              <a:gd name="connsiteX6" fmla="*/ 6389366 w 16774967"/>
              <a:gd name="connsiteY6" fmla="*/ 2187508 h 6767857"/>
              <a:gd name="connsiteX7" fmla="*/ 7708696 w 16774967"/>
              <a:gd name="connsiteY7" fmla="*/ 2683855 h 6767857"/>
              <a:gd name="connsiteX8" fmla="*/ 7374699 w 16774967"/>
              <a:gd name="connsiteY8" fmla="*/ 878023 h 6767857"/>
              <a:gd name="connsiteX9" fmla="*/ 7943836 w 16774967"/>
              <a:gd name="connsiteY9" fmla="*/ 1989374 h 6767857"/>
              <a:gd name="connsiteX10" fmla="*/ 8394556 w 16774967"/>
              <a:gd name="connsiteY10" fmla="*/ 3510 h 6767857"/>
              <a:gd name="connsiteX11" fmla="*/ 8307242 w 16774967"/>
              <a:gd name="connsiteY11" fmla="*/ 2570275 h 6767857"/>
              <a:gd name="connsiteX12" fmla="*/ 9459016 w 16774967"/>
              <a:gd name="connsiteY12" fmla="*/ 2470265 h 6767857"/>
              <a:gd name="connsiteX13" fmla="*/ 10186747 w 16774967"/>
              <a:gd name="connsiteY13" fmla="*/ 1042735 h 6767857"/>
              <a:gd name="connsiteX14" fmla="*/ 10186674 w 16774967"/>
              <a:gd name="connsiteY14" fmla="*/ 1253811 h 6767857"/>
              <a:gd name="connsiteX15" fmla="*/ 10296877 w 16774967"/>
              <a:gd name="connsiteY15" fmla="*/ 1172011 h 6767857"/>
              <a:gd name="connsiteX16" fmla="*/ 9928194 w 16774967"/>
              <a:gd name="connsiteY16" fmla="*/ 2632487 h 6767857"/>
              <a:gd name="connsiteX17" fmla="*/ 11670568 w 16774967"/>
              <a:gd name="connsiteY17" fmla="*/ 2028180 h 6767857"/>
              <a:gd name="connsiteX18" fmla="*/ 10581907 w 16774967"/>
              <a:gd name="connsiteY18" fmla="*/ 2838272 h 6767857"/>
              <a:gd name="connsiteX19" fmla="*/ 11875467 w 16774967"/>
              <a:gd name="connsiteY19" fmla="*/ 3008127 h 6767857"/>
              <a:gd name="connsiteX20" fmla="*/ 10152510 w 16774967"/>
              <a:gd name="connsiteY20" fmla="*/ 3942162 h 6767857"/>
              <a:gd name="connsiteX21" fmla="*/ 11214443 w 16774967"/>
              <a:gd name="connsiteY21" fmla="*/ 5238540 h 6767857"/>
              <a:gd name="connsiteX22" fmla="*/ 15294674 w 16774967"/>
              <a:gd name="connsiteY22" fmla="*/ 5413052 h 6767857"/>
              <a:gd name="connsiteX23" fmla="*/ 15584041 w 16774967"/>
              <a:gd name="connsiteY23" fmla="*/ 6720992 h 6767857"/>
              <a:gd name="connsiteX24" fmla="*/ 1277732 w 16774967"/>
              <a:gd name="connsiteY24" fmla="*/ 6362176 h 6767857"/>
              <a:gd name="connsiteX0" fmla="*/ 1277732 w 16774967"/>
              <a:gd name="connsiteY0" fmla="*/ 6362176 h 6767857"/>
              <a:gd name="connsiteX1" fmla="*/ 1300882 w 16774967"/>
              <a:gd name="connsiteY1" fmla="*/ 5303286 h 6767857"/>
              <a:gd name="connsiteX2" fmla="*/ 6641295 w 16774967"/>
              <a:gd name="connsiteY2" fmla="*/ 5177347 h 6767857"/>
              <a:gd name="connsiteX3" fmla="*/ 7581815 w 16774967"/>
              <a:gd name="connsiteY3" fmla="*/ 3830728 h 6767857"/>
              <a:gd name="connsiteX4" fmla="*/ 5213125 w 16774967"/>
              <a:gd name="connsiteY4" fmla="*/ 3017093 h 6767857"/>
              <a:gd name="connsiteX5" fmla="*/ 7141713 w 16774967"/>
              <a:gd name="connsiteY5" fmla="*/ 3106334 h 6767857"/>
              <a:gd name="connsiteX6" fmla="*/ 6389366 w 16774967"/>
              <a:gd name="connsiteY6" fmla="*/ 2187508 h 6767857"/>
              <a:gd name="connsiteX7" fmla="*/ 7708696 w 16774967"/>
              <a:gd name="connsiteY7" fmla="*/ 2683855 h 6767857"/>
              <a:gd name="connsiteX8" fmla="*/ 7374699 w 16774967"/>
              <a:gd name="connsiteY8" fmla="*/ 878023 h 6767857"/>
              <a:gd name="connsiteX9" fmla="*/ 7943836 w 16774967"/>
              <a:gd name="connsiteY9" fmla="*/ 1989374 h 6767857"/>
              <a:gd name="connsiteX10" fmla="*/ 8394556 w 16774967"/>
              <a:gd name="connsiteY10" fmla="*/ 3510 h 6767857"/>
              <a:gd name="connsiteX11" fmla="*/ 8307242 w 16774967"/>
              <a:gd name="connsiteY11" fmla="*/ 2570275 h 6767857"/>
              <a:gd name="connsiteX12" fmla="*/ 9459016 w 16774967"/>
              <a:gd name="connsiteY12" fmla="*/ 2470265 h 6767857"/>
              <a:gd name="connsiteX13" fmla="*/ 10186747 w 16774967"/>
              <a:gd name="connsiteY13" fmla="*/ 1042735 h 6767857"/>
              <a:gd name="connsiteX14" fmla="*/ 10186674 w 16774967"/>
              <a:gd name="connsiteY14" fmla="*/ 1253811 h 6767857"/>
              <a:gd name="connsiteX15" fmla="*/ 10296877 w 16774967"/>
              <a:gd name="connsiteY15" fmla="*/ 1172011 h 6767857"/>
              <a:gd name="connsiteX16" fmla="*/ 9841694 w 16774967"/>
              <a:gd name="connsiteY16" fmla="*/ 2648632 h 6767857"/>
              <a:gd name="connsiteX17" fmla="*/ 11670568 w 16774967"/>
              <a:gd name="connsiteY17" fmla="*/ 2028180 h 6767857"/>
              <a:gd name="connsiteX18" fmla="*/ 10581907 w 16774967"/>
              <a:gd name="connsiteY18" fmla="*/ 2838272 h 6767857"/>
              <a:gd name="connsiteX19" fmla="*/ 11875467 w 16774967"/>
              <a:gd name="connsiteY19" fmla="*/ 3008127 h 6767857"/>
              <a:gd name="connsiteX20" fmla="*/ 10152510 w 16774967"/>
              <a:gd name="connsiteY20" fmla="*/ 3942162 h 6767857"/>
              <a:gd name="connsiteX21" fmla="*/ 11214443 w 16774967"/>
              <a:gd name="connsiteY21" fmla="*/ 5238540 h 6767857"/>
              <a:gd name="connsiteX22" fmla="*/ 15294674 w 16774967"/>
              <a:gd name="connsiteY22" fmla="*/ 5413052 h 6767857"/>
              <a:gd name="connsiteX23" fmla="*/ 15584041 w 16774967"/>
              <a:gd name="connsiteY23" fmla="*/ 6720992 h 6767857"/>
              <a:gd name="connsiteX24" fmla="*/ 1277732 w 16774967"/>
              <a:gd name="connsiteY24" fmla="*/ 6362176 h 6767857"/>
              <a:gd name="connsiteX0" fmla="*/ 1277732 w 16774967"/>
              <a:gd name="connsiteY0" fmla="*/ 6362176 h 6767857"/>
              <a:gd name="connsiteX1" fmla="*/ 1300882 w 16774967"/>
              <a:gd name="connsiteY1" fmla="*/ 5303286 h 6767857"/>
              <a:gd name="connsiteX2" fmla="*/ 6641295 w 16774967"/>
              <a:gd name="connsiteY2" fmla="*/ 5177347 h 6767857"/>
              <a:gd name="connsiteX3" fmla="*/ 7581815 w 16774967"/>
              <a:gd name="connsiteY3" fmla="*/ 3830728 h 6767857"/>
              <a:gd name="connsiteX4" fmla="*/ 5213125 w 16774967"/>
              <a:gd name="connsiteY4" fmla="*/ 3017093 h 6767857"/>
              <a:gd name="connsiteX5" fmla="*/ 7141713 w 16774967"/>
              <a:gd name="connsiteY5" fmla="*/ 3106334 h 6767857"/>
              <a:gd name="connsiteX6" fmla="*/ 6389366 w 16774967"/>
              <a:gd name="connsiteY6" fmla="*/ 2187508 h 6767857"/>
              <a:gd name="connsiteX7" fmla="*/ 7708696 w 16774967"/>
              <a:gd name="connsiteY7" fmla="*/ 2683855 h 6767857"/>
              <a:gd name="connsiteX8" fmla="*/ 7374699 w 16774967"/>
              <a:gd name="connsiteY8" fmla="*/ 878023 h 6767857"/>
              <a:gd name="connsiteX9" fmla="*/ 7943836 w 16774967"/>
              <a:gd name="connsiteY9" fmla="*/ 1989374 h 6767857"/>
              <a:gd name="connsiteX10" fmla="*/ 8394556 w 16774967"/>
              <a:gd name="connsiteY10" fmla="*/ 3510 h 6767857"/>
              <a:gd name="connsiteX11" fmla="*/ 8307242 w 16774967"/>
              <a:gd name="connsiteY11" fmla="*/ 2570275 h 6767857"/>
              <a:gd name="connsiteX12" fmla="*/ 9459016 w 16774967"/>
              <a:gd name="connsiteY12" fmla="*/ 2470265 h 6767857"/>
              <a:gd name="connsiteX13" fmla="*/ 10186747 w 16774967"/>
              <a:gd name="connsiteY13" fmla="*/ 1042735 h 6767857"/>
              <a:gd name="connsiteX14" fmla="*/ 10186674 w 16774967"/>
              <a:gd name="connsiteY14" fmla="*/ 1253811 h 6767857"/>
              <a:gd name="connsiteX15" fmla="*/ 10296877 w 16774967"/>
              <a:gd name="connsiteY15" fmla="*/ 1172011 h 6767857"/>
              <a:gd name="connsiteX16" fmla="*/ 9841694 w 16774967"/>
              <a:gd name="connsiteY16" fmla="*/ 2648632 h 6767857"/>
              <a:gd name="connsiteX17" fmla="*/ 11670568 w 16774967"/>
              <a:gd name="connsiteY17" fmla="*/ 2028180 h 6767857"/>
              <a:gd name="connsiteX18" fmla="*/ 10581907 w 16774967"/>
              <a:gd name="connsiteY18" fmla="*/ 2838272 h 6767857"/>
              <a:gd name="connsiteX19" fmla="*/ 11875467 w 16774967"/>
              <a:gd name="connsiteY19" fmla="*/ 3008127 h 6767857"/>
              <a:gd name="connsiteX20" fmla="*/ 10152510 w 16774967"/>
              <a:gd name="connsiteY20" fmla="*/ 3942162 h 6767857"/>
              <a:gd name="connsiteX21" fmla="*/ 11214443 w 16774967"/>
              <a:gd name="connsiteY21" fmla="*/ 5238540 h 6767857"/>
              <a:gd name="connsiteX22" fmla="*/ 15294674 w 16774967"/>
              <a:gd name="connsiteY22" fmla="*/ 5413052 h 6767857"/>
              <a:gd name="connsiteX23" fmla="*/ 15584041 w 16774967"/>
              <a:gd name="connsiteY23" fmla="*/ 6720992 h 6767857"/>
              <a:gd name="connsiteX24" fmla="*/ 1277732 w 16774967"/>
              <a:gd name="connsiteY24" fmla="*/ 6362176 h 676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774967" h="6767857">
                <a:moveTo>
                  <a:pt x="1277732" y="6362176"/>
                </a:moveTo>
                <a:cubicBezTo>
                  <a:pt x="-1102795" y="6125892"/>
                  <a:pt x="406955" y="5500757"/>
                  <a:pt x="1300882" y="5303286"/>
                </a:cubicBezTo>
                <a:cubicBezTo>
                  <a:pt x="2194809" y="5105815"/>
                  <a:pt x="5594473" y="5422773"/>
                  <a:pt x="6641295" y="5177347"/>
                </a:cubicBezTo>
                <a:cubicBezTo>
                  <a:pt x="7688117" y="4931921"/>
                  <a:pt x="7601596" y="4558878"/>
                  <a:pt x="7581815" y="3830728"/>
                </a:cubicBezTo>
                <a:cubicBezTo>
                  <a:pt x="7562034" y="3102578"/>
                  <a:pt x="5286475" y="3137825"/>
                  <a:pt x="5213125" y="3017093"/>
                </a:cubicBezTo>
                <a:cubicBezTo>
                  <a:pt x="5139775" y="2896361"/>
                  <a:pt x="6945673" y="3244598"/>
                  <a:pt x="7141713" y="3106334"/>
                </a:cubicBezTo>
                <a:cubicBezTo>
                  <a:pt x="7337753" y="2968070"/>
                  <a:pt x="6294869" y="2257921"/>
                  <a:pt x="6389366" y="2187508"/>
                </a:cubicBezTo>
                <a:cubicBezTo>
                  <a:pt x="6483863" y="2117095"/>
                  <a:pt x="7544474" y="2902102"/>
                  <a:pt x="7708696" y="2683855"/>
                </a:cubicBezTo>
                <a:cubicBezTo>
                  <a:pt x="7872918" y="2465608"/>
                  <a:pt x="7335509" y="993770"/>
                  <a:pt x="7374699" y="878023"/>
                </a:cubicBezTo>
                <a:cubicBezTo>
                  <a:pt x="7413889" y="762276"/>
                  <a:pt x="7773860" y="2135126"/>
                  <a:pt x="7943836" y="1989374"/>
                </a:cubicBezTo>
                <a:cubicBezTo>
                  <a:pt x="8113812" y="1843622"/>
                  <a:pt x="8333988" y="-93307"/>
                  <a:pt x="8394556" y="3510"/>
                </a:cubicBezTo>
                <a:cubicBezTo>
                  <a:pt x="8455124" y="100327"/>
                  <a:pt x="8016716" y="2191439"/>
                  <a:pt x="8307242" y="2570275"/>
                </a:cubicBezTo>
                <a:cubicBezTo>
                  <a:pt x="8597768" y="2949111"/>
                  <a:pt x="9205650" y="2797508"/>
                  <a:pt x="9459016" y="2470265"/>
                </a:cubicBezTo>
                <a:cubicBezTo>
                  <a:pt x="9712382" y="2143022"/>
                  <a:pt x="10065471" y="1245477"/>
                  <a:pt x="10186747" y="1042735"/>
                </a:cubicBezTo>
                <a:cubicBezTo>
                  <a:pt x="10308023" y="839993"/>
                  <a:pt x="10168319" y="1232265"/>
                  <a:pt x="10186674" y="1253811"/>
                </a:cubicBezTo>
                <a:cubicBezTo>
                  <a:pt x="10205029" y="1275357"/>
                  <a:pt x="10354374" y="939541"/>
                  <a:pt x="10296877" y="1172011"/>
                </a:cubicBezTo>
                <a:cubicBezTo>
                  <a:pt x="10239380" y="1404481"/>
                  <a:pt x="9552861" y="2497864"/>
                  <a:pt x="9841694" y="2648632"/>
                </a:cubicBezTo>
                <a:cubicBezTo>
                  <a:pt x="10130527" y="2799400"/>
                  <a:pt x="11547199" y="1996573"/>
                  <a:pt x="11670568" y="2028180"/>
                </a:cubicBezTo>
                <a:cubicBezTo>
                  <a:pt x="11793937" y="2059787"/>
                  <a:pt x="10547757" y="2674948"/>
                  <a:pt x="10581907" y="2838272"/>
                </a:cubicBezTo>
                <a:cubicBezTo>
                  <a:pt x="10616057" y="3001596"/>
                  <a:pt x="11947033" y="2824145"/>
                  <a:pt x="11875467" y="3008127"/>
                </a:cubicBezTo>
                <a:cubicBezTo>
                  <a:pt x="11803901" y="3192109"/>
                  <a:pt x="10130934" y="2801039"/>
                  <a:pt x="10152510" y="3942162"/>
                </a:cubicBezTo>
                <a:cubicBezTo>
                  <a:pt x="10174086" y="5083285"/>
                  <a:pt x="10357416" y="4993392"/>
                  <a:pt x="11214443" y="5238540"/>
                </a:cubicBezTo>
                <a:cubicBezTo>
                  <a:pt x="12071470" y="5483688"/>
                  <a:pt x="14324330" y="5123685"/>
                  <a:pt x="15294674" y="5413052"/>
                </a:cubicBezTo>
                <a:cubicBezTo>
                  <a:pt x="16265018" y="5702419"/>
                  <a:pt x="17920198" y="6560876"/>
                  <a:pt x="15584041" y="6720992"/>
                </a:cubicBezTo>
                <a:cubicBezTo>
                  <a:pt x="13247884" y="6881109"/>
                  <a:pt x="3658259" y="6598460"/>
                  <a:pt x="1277732" y="6362176"/>
                </a:cubicBezTo>
                <a:close/>
              </a:path>
            </a:pathLst>
          </a:custGeom>
          <a:solidFill>
            <a:srgbClr val="FCD3B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0BA22E25-A738-42CE-ACB1-FF9DAB1AC39E}"/>
              </a:ext>
            </a:extLst>
          </p:cNvPr>
          <p:cNvSpPr/>
          <p:nvPr/>
        </p:nvSpPr>
        <p:spPr>
          <a:xfrm>
            <a:off x="9095585" y="3544217"/>
            <a:ext cx="2596098" cy="1222279"/>
          </a:xfrm>
          <a:prstGeom prst="ellipse">
            <a:avLst/>
          </a:prstGeom>
          <a:solidFill>
            <a:srgbClr val="D2FE9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7AB34F-83EF-4918-AE8F-CAE2122A133E}"/>
              </a:ext>
            </a:extLst>
          </p:cNvPr>
          <p:cNvSpPr/>
          <p:nvPr/>
        </p:nvSpPr>
        <p:spPr>
          <a:xfrm>
            <a:off x="2370925" y="6056670"/>
            <a:ext cx="783672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1967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Специальность «Документоведение и организация управленческого труда и делопроизводства государственных учреждений»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5515EE-54B6-4351-8802-40644482B5DE}"/>
              </a:ext>
            </a:extLst>
          </p:cNvPr>
          <p:cNvSpPr/>
          <p:nvPr/>
        </p:nvSpPr>
        <p:spPr>
          <a:xfrm>
            <a:off x="3009837" y="6545353"/>
            <a:ext cx="6573223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1964 МГИАИ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Факультет государственного делопроизводства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F31BFF-CB86-4699-9CA8-92426FB1359E}"/>
              </a:ext>
            </a:extLst>
          </p:cNvPr>
          <p:cNvSpPr/>
          <p:nvPr/>
        </p:nvSpPr>
        <p:spPr>
          <a:xfrm>
            <a:off x="5355045" y="4932478"/>
            <a:ext cx="325223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1992 РГГУ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Кафедра организационного развития, специальность «Управление», специализация «Управление персоналом»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0343FA2-95F0-46E2-983E-9CBE00CD44F1}"/>
              </a:ext>
            </a:extLst>
          </p:cNvPr>
          <p:cNvSpPr/>
          <p:nvPr/>
        </p:nvSpPr>
        <p:spPr>
          <a:xfrm>
            <a:off x="5622236" y="4401557"/>
            <a:ext cx="275256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2001</a:t>
            </a:r>
            <a:r>
              <a:rPr lang="ru-RU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 Специальность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«Управление персоналом»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06E6172-64EA-4C9B-9CA9-649B6034E822}"/>
              </a:ext>
            </a:extLst>
          </p:cNvPr>
          <p:cNvSpPr/>
          <p:nvPr/>
        </p:nvSpPr>
        <p:spPr>
          <a:xfrm>
            <a:off x="6043248" y="3919778"/>
            <a:ext cx="1761695" cy="323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30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2011</a:t>
            </a:r>
            <a:endParaRPr lang="ru-RU" sz="3000" dirty="0"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3285366-1467-4F68-81FD-E991A2FA461C}"/>
              </a:ext>
            </a:extLst>
          </p:cNvPr>
          <p:cNvSpPr/>
          <p:nvPr/>
        </p:nvSpPr>
        <p:spPr>
          <a:xfrm>
            <a:off x="7441759" y="3635799"/>
            <a:ext cx="1952398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500"/>
              </a:lnSpc>
            </a:pPr>
            <a:r>
              <a:rPr lang="ru-RU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Магистратура</a:t>
            </a:r>
            <a:br>
              <a:rPr lang="ru-RU" sz="15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500" dirty="0">
                <a:latin typeface="Segoe UI" panose="020B0502040204020203" pitchFamily="34" charset="0"/>
                <a:cs typeface="Segoe UI" panose="020B0502040204020203" pitchFamily="34" charset="0"/>
              </a:rPr>
              <a:t>«Управление персоналом»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1173A45-A106-45E4-9167-A754AA19B0E5}"/>
              </a:ext>
            </a:extLst>
          </p:cNvPr>
          <p:cNvSpPr/>
          <p:nvPr/>
        </p:nvSpPr>
        <p:spPr>
          <a:xfrm>
            <a:off x="4447337" y="3645351"/>
            <a:ext cx="2011451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500"/>
              </a:lnSpc>
            </a:pPr>
            <a:r>
              <a:rPr lang="ru-RU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Бакалавриат</a:t>
            </a:r>
            <a:br>
              <a:rPr lang="ru-RU" sz="15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500" dirty="0">
                <a:latin typeface="Segoe UI" panose="020B0502040204020203" pitchFamily="34" charset="0"/>
                <a:cs typeface="Segoe UI" panose="020B0502040204020203" pitchFamily="34" charset="0"/>
              </a:rPr>
              <a:t>«Управление персоналом»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640BC32-D739-4989-8B1B-E2743ABFF00B}"/>
              </a:ext>
            </a:extLst>
          </p:cNvPr>
          <p:cNvSpPr/>
          <p:nvPr/>
        </p:nvSpPr>
        <p:spPr>
          <a:xfrm>
            <a:off x="7176750" y="1565295"/>
            <a:ext cx="2607007" cy="1718068"/>
          </a:xfrm>
          <a:prstGeom prst="ellipse">
            <a:avLst/>
          </a:prstGeom>
          <a:solidFill>
            <a:srgbClr val="D2FE9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98E05D-E10B-437E-8CBA-2945C4759B73}"/>
              </a:ext>
            </a:extLst>
          </p:cNvPr>
          <p:cNvSpPr txBox="1"/>
          <p:nvPr/>
        </p:nvSpPr>
        <p:spPr>
          <a:xfrm>
            <a:off x="-15901" y="663308"/>
            <a:ext cx="4301656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700"/>
              </a:lnSpc>
            </a:pPr>
            <a:r>
              <a:rPr lang="ru-RU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ИСТОРИЯ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9CA482-644A-4C5B-8E99-587168A4DE38}"/>
              </a:ext>
            </a:extLst>
          </p:cNvPr>
          <p:cNvSpPr txBox="1"/>
          <p:nvPr/>
        </p:nvSpPr>
        <p:spPr>
          <a:xfrm>
            <a:off x="-156758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8EB906C-6408-4FDC-8EF0-37C419B03101}"/>
              </a:ext>
            </a:extLst>
          </p:cNvPr>
          <p:cNvSpPr/>
          <p:nvPr/>
        </p:nvSpPr>
        <p:spPr>
          <a:xfrm>
            <a:off x="2590145" y="2554751"/>
            <a:ext cx="2759019" cy="1275349"/>
          </a:xfrm>
          <a:prstGeom prst="ellipse">
            <a:avLst/>
          </a:prstGeom>
          <a:solidFill>
            <a:srgbClr val="D2FE9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834B12A4-99F5-4CD0-B3F8-E08CDCE17480}"/>
              </a:ext>
            </a:extLst>
          </p:cNvPr>
          <p:cNvSpPr/>
          <p:nvPr/>
        </p:nvSpPr>
        <p:spPr>
          <a:xfrm>
            <a:off x="5006340" y="652316"/>
            <a:ext cx="3185160" cy="1595870"/>
          </a:xfrm>
          <a:prstGeom prst="ellipse">
            <a:avLst/>
          </a:prstGeom>
          <a:solidFill>
            <a:srgbClr val="D2FE9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A4E7727-8BAF-4DF9-BD03-7608115BDD7E}"/>
              </a:ext>
            </a:extLst>
          </p:cNvPr>
          <p:cNvGrpSpPr/>
          <p:nvPr/>
        </p:nvGrpSpPr>
        <p:grpSpPr>
          <a:xfrm>
            <a:off x="2082800" y="1165018"/>
            <a:ext cx="3860276" cy="1945173"/>
            <a:chOff x="2482971" y="1003507"/>
            <a:chExt cx="3860276" cy="1945173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8C0FDBE1-63CD-4A44-A204-EC5E27D9409F}"/>
                </a:ext>
              </a:extLst>
            </p:cNvPr>
            <p:cNvSpPr/>
            <p:nvPr/>
          </p:nvSpPr>
          <p:spPr>
            <a:xfrm>
              <a:off x="2482971" y="1003507"/>
              <a:ext cx="3860276" cy="1945173"/>
            </a:xfrm>
            <a:prstGeom prst="ellipse">
              <a:avLst/>
            </a:prstGeom>
            <a:solidFill>
              <a:srgbClr val="D2FE9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71F01F8D-4771-4C70-BA77-7BBCD6D6C450}"/>
                </a:ext>
              </a:extLst>
            </p:cNvPr>
            <p:cNvSpPr/>
            <p:nvPr/>
          </p:nvSpPr>
          <p:spPr>
            <a:xfrm>
              <a:off x="2697006" y="1131425"/>
              <a:ext cx="3369764" cy="1438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2024</a:t>
              </a:r>
              <a:endParaRPr lang="ru-RU" sz="16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Управление персоналом в органах государственной и муниципальной власти (с дополнительной квалификацией в сфере государственного</a:t>
              </a:r>
              <a:b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и муниципального управления)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2C115A1-9A45-47D7-B287-1F8679174DEF}"/>
              </a:ext>
            </a:extLst>
          </p:cNvPr>
          <p:cNvGrpSpPr/>
          <p:nvPr/>
        </p:nvGrpSpPr>
        <p:grpSpPr>
          <a:xfrm>
            <a:off x="2342350" y="3547638"/>
            <a:ext cx="2236724" cy="1110689"/>
            <a:chOff x="1010395" y="3690177"/>
            <a:chExt cx="2236724" cy="1110689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2536C0D1-BC12-49E8-9AE9-E2F6BF03B089}"/>
                </a:ext>
              </a:extLst>
            </p:cNvPr>
            <p:cNvSpPr/>
            <p:nvPr/>
          </p:nvSpPr>
          <p:spPr>
            <a:xfrm>
              <a:off x="1242550" y="3690177"/>
              <a:ext cx="1772415" cy="1110689"/>
            </a:xfrm>
            <a:prstGeom prst="ellipse">
              <a:avLst/>
            </a:prstGeom>
            <a:solidFill>
              <a:srgbClr val="D2FE9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0AD8AB9A-5AF2-4F6F-BC03-DC37D7A4799F}"/>
                </a:ext>
              </a:extLst>
            </p:cNvPr>
            <p:cNvSpPr/>
            <p:nvPr/>
          </p:nvSpPr>
          <p:spPr>
            <a:xfrm>
              <a:off x="1010395" y="3814634"/>
              <a:ext cx="2236724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2011</a:t>
              </a:r>
              <a:endParaRPr lang="ru-RU" sz="16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Управление персоналом организации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CF1BFECF-09E0-4C5F-A6C3-7D94DC78C1F4}"/>
              </a:ext>
            </a:extLst>
          </p:cNvPr>
          <p:cNvGrpSpPr/>
          <p:nvPr/>
        </p:nvGrpSpPr>
        <p:grpSpPr>
          <a:xfrm>
            <a:off x="9338619" y="2357091"/>
            <a:ext cx="2226808" cy="1349315"/>
            <a:chOff x="8811104" y="2279829"/>
            <a:chExt cx="1889207" cy="1349315"/>
          </a:xfrm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70A6DD22-CB81-4DCC-AFA1-45E2E9EFE4DE}"/>
                </a:ext>
              </a:extLst>
            </p:cNvPr>
            <p:cNvSpPr/>
            <p:nvPr/>
          </p:nvSpPr>
          <p:spPr>
            <a:xfrm>
              <a:off x="8811104" y="2279829"/>
              <a:ext cx="1845869" cy="1349315"/>
            </a:xfrm>
            <a:prstGeom prst="ellipse">
              <a:avLst/>
            </a:prstGeom>
            <a:solidFill>
              <a:srgbClr val="D2FE9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00FDB37F-19F2-4285-8E2C-3FC6AA4558C6}"/>
                </a:ext>
              </a:extLst>
            </p:cNvPr>
            <p:cNvSpPr/>
            <p:nvPr/>
          </p:nvSpPr>
          <p:spPr>
            <a:xfrm>
              <a:off x="8811104" y="2414113"/>
              <a:ext cx="1889207" cy="1054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2021</a:t>
              </a:r>
              <a:endParaRPr lang="ru-RU" sz="16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pPr lvl="0" algn="ctr">
                <a:lnSpc>
                  <a:spcPts val="1500"/>
                </a:lnSpc>
              </a:pPr>
              <a:r>
                <a:rPr lang="ru-RU" sz="1600" dirty="0">
                  <a:latin typeface="Segoe UI" panose="020B0502040204020203" pitchFamily="34" charset="0"/>
                  <a:cs typeface="Segoe UI" panose="020B0502040204020203" pitchFamily="34" charset="0"/>
                </a:rPr>
                <a:t>Управление талантами в целях устойчивого развития</a:t>
              </a:r>
            </a:p>
          </p:txBody>
        </p:sp>
      </p:grp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9CABADA-665A-403C-B655-F065878251F4}"/>
              </a:ext>
            </a:extLst>
          </p:cNvPr>
          <p:cNvSpPr/>
          <p:nvPr/>
        </p:nvSpPr>
        <p:spPr>
          <a:xfrm>
            <a:off x="9111486" y="3624405"/>
            <a:ext cx="2596098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2011</a:t>
            </a:r>
            <a:br>
              <a:rPr lang="ru-RU" sz="16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Современные технологии в управлении человеческими ресурсами </a:t>
            </a:r>
            <a:endParaRPr lang="ru-RU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DEABC83-5E61-4B02-98AD-1860F17E2337}"/>
              </a:ext>
            </a:extLst>
          </p:cNvPr>
          <p:cNvSpPr/>
          <p:nvPr/>
        </p:nvSpPr>
        <p:spPr>
          <a:xfrm>
            <a:off x="2653554" y="2777837"/>
            <a:ext cx="26269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2022</a:t>
            </a:r>
            <a:endParaRPr lang="ru-RU" sz="16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Управление персоналом в международных организациях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DB8B9AC-FDB0-4121-9989-E87E257BAF23}"/>
              </a:ext>
            </a:extLst>
          </p:cNvPr>
          <p:cNvSpPr/>
          <p:nvPr/>
        </p:nvSpPr>
        <p:spPr>
          <a:xfrm>
            <a:off x="5316619" y="713738"/>
            <a:ext cx="2594705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2024</a:t>
            </a:r>
            <a:endParaRPr lang="ru-RU" sz="160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Управление персоналом и экономика бизнеса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(с дополнительной квалификацией в области экономики бизнеса)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31A3829-9B1C-4008-8332-CDC4D413D81E}"/>
              </a:ext>
            </a:extLst>
          </p:cNvPr>
          <p:cNvSpPr/>
          <p:nvPr/>
        </p:nvSpPr>
        <p:spPr>
          <a:xfrm>
            <a:off x="7256783" y="1786206"/>
            <a:ext cx="245081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500"/>
              </a:lnSpc>
            </a:pP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2022</a:t>
            </a:r>
            <a:br>
              <a:rPr lang="ru-RU" sz="16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Кадровый консалтинг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 коучинг с преподаванием дисциплин на иностранном языке</a:t>
            </a:r>
            <a:endParaRPr lang="ru-RU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0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" y="342900"/>
            <a:ext cx="11991975" cy="617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22498" y="3329796"/>
            <a:ext cx="1417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управления</a:t>
            </a:r>
          </a:p>
          <a:p>
            <a:r>
              <a:rPr lang="ru-RU" b="1" dirty="0">
                <a:solidFill>
                  <a:schemeClr val="bg1"/>
                </a:solidFill>
              </a:rPr>
              <a:t>персоналом</a:t>
            </a:r>
          </a:p>
        </p:txBody>
      </p:sp>
    </p:spTree>
    <p:extLst>
      <p:ext uri="{BB962C8B-B14F-4D97-AF65-F5344CB8AC3E}">
        <p14:creationId xmlns:p14="http://schemas.microsoft.com/office/powerpoint/2010/main" val="227054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992CBA-06E7-45C1-BCFA-81F4516260F6}"/>
              </a:ext>
            </a:extLst>
          </p:cNvPr>
          <p:cNvSpPr/>
          <p:nvPr/>
        </p:nvSpPr>
        <p:spPr>
          <a:xfrm>
            <a:off x="7881951" y="1016000"/>
            <a:ext cx="3816561" cy="5850944"/>
          </a:xfrm>
          <a:prstGeom prst="rect">
            <a:avLst/>
          </a:prstGeom>
          <a:solidFill>
            <a:srgbClr val="3A65F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60F7A4-E622-4B15-BC57-349C951588DD}"/>
              </a:ext>
            </a:extLst>
          </p:cNvPr>
          <p:cNvSpPr txBox="1"/>
          <p:nvPr/>
        </p:nvSpPr>
        <p:spPr>
          <a:xfrm>
            <a:off x="450308" y="714108"/>
            <a:ext cx="8221252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00"/>
              </a:lnSpc>
            </a:pPr>
            <a:r>
              <a:rPr lang="ru-RU" sz="5000" b="1" dirty="0"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КАДРОВЫЙ ПОТЕНЦИАЛ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A4901C-0234-4044-A1DE-DCFD27862860}"/>
              </a:ext>
            </a:extLst>
          </p:cNvPr>
          <p:cNvSpPr txBox="1"/>
          <p:nvPr/>
        </p:nvSpPr>
        <p:spPr>
          <a:xfrm>
            <a:off x="486865" y="3846110"/>
            <a:ext cx="3342234" cy="905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5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Кафедра</a:t>
            </a:r>
          </a:p>
          <a:p>
            <a:pPr>
              <a:lnSpc>
                <a:spcPts val="2100"/>
              </a:lnSpc>
            </a:pPr>
            <a:r>
              <a:rPr lang="ru-RU" sz="25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управления персоналом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80C65B-9265-4DB8-B28C-8243F7B1F33B}"/>
              </a:ext>
            </a:extLst>
          </p:cNvPr>
          <p:cNvSpPr txBox="1"/>
          <p:nvPr/>
        </p:nvSpPr>
        <p:spPr>
          <a:xfrm>
            <a:off x="8118457" y="3851975"/>
            <a:ext cx="3342233" cy="931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Бизнес</a:t>
            </a:r>
            <a:br>
              <a: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</a:br>
            <a:r>
              <a: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школа</a:t>
            </a:r>
          </a:p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2013-2023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4F2304-23E4-4D48-9E75-EE67B41E2E71}"/>
              </a:ext>
            </a:extLst>
          </p:cNvPr>
          <p:cNvSpPr txBox="1"/>
          <p:nvPr/>
        </p:nvSpPr>
        <p:spPr>
          <a:xfrm>
            <a:off x="4026892" y="3857688"/>
            <a:ext cx="3132000" cy="931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5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Отрасли экономики</a:t>
            </a:r>
          </a:p>
          <a:p>
            <a:pPr>
              <a:lnSpc>
                <a:spcPts val="2100"/>
              </a:lnSpc>
              <a:spcBef>
                <a:spcPts val="200"/>
              </a:spcBef>
            </a:pPr>
            <a:r>
              <a:rPr lang="ru-RU" sz="25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2013-2023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0FB840-05D8-400C-9964-30C0095C7969}"/>
              </a:ext>
            </a:extLst>
          </p:cNvPr>
          <p:cNvSpPr txBox="1"/>
          <p:nvPr/>
        </p:nvSpPr>
        <p:spPr>
          <a:xfrm>
            <a:off x="4026892" y="4786595"/>
            <a:ext cx="3547065" cy="104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Бакалавры – более 900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Магистры – более 500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Кандидаты наук – более 10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6DBA2E1-FBA2-4061-9097-101AF513136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794" y="2698505"/>
            <a:ext cx="1125825" cy="1125825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087A656-9762-4567-BCB0-EB0F8996E7D9}"/>
              </a:ext>
            </a:extLst>
          </p:cNvPr>
          <p:cNvGrpSpPr/>
          <p:nvPr/>
        </p:nvGrpSpPr>
        <p:grpSpPr>
          <a:xfrm>
            <a:off x="600774" y="2686930"/>
            <a:ext cx="1158756" cy="1018965"/>
            <a:chOff x="692214" y="2717990"/>
            <a:chExt cx="1158756" cy="1018965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A5B30658-2450-4450-975F-AA3AA368A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596" y="2717990"/>
              <a:ext cx="952500" cy="952500"/>
            </a:xfrm>
            <a:prstGeom prst="rect">
              <a:avLst/>
            </a:prstGeom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98224D91-ED2A-4683-BE2E-04F377F3B9AC}"/>
                </a:ext>
              </a:extLst>
            </p:cNvPr>
            <p:cNvSpPr/>
            <p:nvPr/>
          </p:nvSpPr>
          <p:spPr>
            <a:xfrm>
              <a:off x="1240155" y="3159220"/>
              <a:ext cx="472487" cy="340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DC88C92E-982E-4B9D-9DD3-A7CA1070A0AF}"/>
                </a:ext>
              </a:extLst>
            </p:cNvPr>
            <p:cNvSpPr/>
            <p:nvPr/>
          </p:nvSpPr>
          <p:spPr>
            <a:xfrm>
              <a:off x="950776" y="3454174"/>
              <a:ext cx="520125" cy="2763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45CAF638-60AE-4385-AA76-A3DA03B2BD06}"/>
                </a:ext>
              </a:extLst>
            </p:cNvPr>
            <p:cNvGrpSpPr/>
            <p:nvPr/>
          </p:nvGrpSpPr>
          <p:grpSpPr>
            <a:xfrm>
              <a:off x="692214" y="3072149"/>
              <a:ext cx="1158756" cy="664806"/>
              <a:chOff x="695393" y="3058850"/>
              <a:chExt cx="1158756" cy="664806"/>
            </a:xfrm>
          </p:grpSpPr>
          <p:cxnSp>
            <p:nvCxnSpPr>
              <p:cNvPr id="13" name="Прямая со стрелкой 12">
                <a:extLst>
                  <a:ext uri="{FF2B5EF4-FFF2-40B4-BE49-F238E27FC236}">
                    <a16:creationId xmlns:a16="http://schemas.microsoft.com/office/drawing/2014/main" id="{1D58B52A-0130-4896-AB8B-857652E0FD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25188" y="3058850"/>
                <a:ext cx="428961" cy="340283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Соединитель: уступ 31">
                <a:extLst>
                  <a:ext uri="{FF2B5EF4-FFF2-40B4-BE49-F238E27FC236}">
                    <a16:creationId xmlns:a16="http://schemas.microsoft.com/office/drawing/2014/main" id="{53C8D77B-E221-4C3F-A9D5-0E9866910CB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116281" y="3392186"/>
                <a:ext cx="328592" cy="75987"/>
              </a:xfrm>
              <a:prstGeom prst="bentConnector3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Соединитель: уступ 22">
                <a:extLst>
                  <a:ext uri="{FF2B5EF4-FFF2-40B4-BE49-F238E27FC236}">
                    <a16:creationId xmlns:a16="http://schemas.microsoft.com/office/drawing/2014/main" id="{287BE356-2111-494B-9867-120F190E7A9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69356" y="3493724"/>
                <a:ext cx="203266" cy="150273"/>
              </a:xfrm>
              <a:prstGeom prst="bentConnector3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Соединитель: уступ 25">
                <a:extLst>
                  <a:ext uri="{FF2B5EF4-FFF2-40B4-BE49-F238E27FC236}">
                    <a16:creationId xmlns:a16="http://schemas.microsoft.com/office/drawing/2014/main" id="{3D8E2051-0F84-463F-B6A3-7573A0EA966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695393" y="3647669"/>
                <a:ext cx="328592" cy="75987"/>
              </a:xfrm>
              <a:prstGeom prst="bentConnector3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867DBA-0EE9-4F61-8F64-29FBC1056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750" y="2764536"/>
            <a:ext cx="1010015" cy="101001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5C64881-B881-46B5-9A92-8A7C39BBF8C3}"/>
              </a:ext>
            </a:extLst>
          </p:cNvPr>
          <p:cNvSpPr txBox="1"/>
          <p:nvPr/>
        </p:nvSpPr>
        <p:spPr>
          <a:xfrm>
            <a:off x="-156758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B62FF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626DAF-3E4C-46BC-A7BB-F19EA431D660}"/>
              </a:ext>
            </a:extLst>
          </p:cNvPr>
          <p:cNvSpPr/>
          <p:nvPr/>
        </p:nvSpPr>
        <p:spPr>
          <a:xfrm>
            <a:off x="8046898" y="4640325"/>
            <a:ext cx="3342233" cy="1144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solidFill>
                  <a:srgbClr val="3A65F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Профессиональная переподготовка         </a:t>
            </a: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665</a:t>
            </a:r>
          </a:p>
          <a:p>
            <a:pPr lvl="0"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solidFill>
                  <a:srgbClr val="3A65F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Повышение квалификации </a:t>
            </a:r>
            <a:r>
              <a:rPr lang="ru-RU" sz="200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915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5A56F3-8AAB-45DD-95BA-18A91CD4B2F5}"/>
              </a:ext>
            </a:extLst>
          </p:cNvPr>
          <p:cNvSpPr txBox="1"/>
          <p:nvPr/>
        </p:nvSpPr>
        <p:spPr>
          <a:xfrm>
            <a:off x="8122266" y="4781838"/>
            <a:ext cx="3089477" cy="3298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Профессиональная переподготовка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Повышение квалификации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ts val="1800"/>
              </a:lnSpc>
              <a:spcAft>
                <a:spcPts val="1000"/>
              </a:spcAft>
            </a:pP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ts val="1800"/>
              </a:lnSpc>
              <a:spcAft>
                <a:spcPts val="1000"/>
              </a:spcAft>
            </a:pP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ts val="1800"/>
              </a:lnSpc>
              <a:spcAft>
                <a:spcPts val="1000"/>
              </a:spcAft>
            </a:pP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ts val="1800"/>
              </a:lnSpc>
              <a:spcAft>
                <a:spcPts val="1000"/>
              </a:spcAft>
            </a:pPr>
            <a:endParaRPr lang="ru-RU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AADE0553-F84D-4D58-9C83-DC8637CBD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0530814"/>
              </p:ext>
            </p:extLst>
          </p:nvPr>
        </p:nvGraphicFramePr>
        <p:xfrm>
          <a:off x="1837689" y="4789458"/>
          <a:ext cx="2852983" cy="1618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B27DA65-1942-4DE9-92FC-492395F64B2A}"/>
              </a:ext>
            </a:extLst>
          </p:cNvPr>
          <p:cNvSpPr/>
          <p:nvPr/>
        </p:nvSpPr>
        <p:spPr>
          <a:xfrm>
            <a:off x="587375" y="5869449"/>
            <a:ext cx="1330325" cy="491345"/>
          </a:xfrm>
          <a:prstGeom prst="rect">
            <a:avLst/>
          </a:prstGeom>
          <a:solidFill>
            <a:srgbClr val="517AFF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3E32BC1-D383-4522-AA5B-75C76FCEB3B6}"/>
              </a:ext>
            </a:extLst>
          </p:cNvPr>
          <p:cNvSpPr/>
          <p:nvPr/>
        </p:nvSpPr>
        <p:spPr>
          <a:xfrm>
            <a:off x="587376" y="5302653"/>
            <a:ext cx="1330324" cy="569913"/>
          </a:xfrm>
          <a:prstGeom prst="rect">
            <a:avLst/>
          </a:prstGeom>
          <a:solidFill>
            <a:srgbClr val="3399FF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2956CD2-0983-4740-8BCB-40A5E93CBC71}"/>
              </a:ext>
            </a:extLst>
          </p:cNvPr>
          <p:cNvSpPr/>
          <p:nvPr/>
        </p:nvSpPr>
        <p:spPr>
          <a:xfrm>
            <a:off x="587375" y="4819649"/>
            <a:ext cx="1330325" cy="569913"/>
          </a:xfrm>
          <a:prstGeom prst="rect">
            <a:avLst/>
          </a:prstGeom>
          <a:solidFill>
            <a:srgbClr val="51A8FF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4B210-0E9B-430D-A5CD-C9371FB3D2D0}"/>
              </a:ext>
            </a:extLst>
          </p:cNvPr>
          <p:cNvSpPr txBox="1"/>
          <p:nvPr/>
        </p:nvSpPr>
        <p:spPr>
          <a:xfrm>
            <a:off x="589063" y="4951537"/>
            <a:ext cx="16105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Доктора наук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4421AB-7357-4129-8EC3-C6D40A9660C1}"/>
              </a:ext>
            </a:extLst>
          </p:cNvPr>
          <p:cNvSpPr txBox="1"/>
          <p:nvPr/>
        </p:nvSpPr>
        <p:spPr>
          <a:xfrm>
            <a:off x="589063" y="5486944"/>
            <a:ext cx="19976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Кандидаты наук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058157-81A0-4C7A-91CD-E30C93F24C50}"/>
              </a:ext>
            </a:extLst>
          </p:cNvPr>
          <p:cNvSpPr txBox="1"/>
          <p:nvPr/>
        </p:nvSpPr>
        <p:spPr>
          <a:xfrm>
            <a:off x="589063" y="5925699"/>
            <a:ext cx="1366080" cy="45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  <a:spcAft>
                <a:spcPts val="1000"/>
              </a:spcAft>
            </a:pP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 ученой</a:t>
            </a:r>
            <a:b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степени</a:t>
            </a:r>
          </a:p>
        </p:txBody>
      </p:sp>
    </p:spTree>
    <p:extLst>
      <p:ext uri="{BB962C8B-B14F-4D97-AF65-F5344CB8AC3E}">
        <p14:creationId xmlns:p14="http://schemas.microsoft.com/office/powerpoint/2010/main" val="208316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47D2D5A9-5F86-459E-A244-34F9A343CDB8}"/>
              </a:ext>
            </a:extLst>
          </p:cNvPr>
          <p:cNvSpPr/>
          <p:nvPr/>
        </p:nvSpPr>
        <p:spPr>
          <a:xfrm>
            <a:off x="-1110" y="-3106"/>
            <a:ext cx="2085752" cy="6858000"/>
          </a:xfrm>
          <a:prstGeom prst="rect">
            <a:avLst/>
          </a:prstGeom>
          <a:solidFill>
            <a:srgbClr val="3A65F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A44D9F-2EE3-4C5C-B8DB-D611633CA1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962"/>
                    </a14:imgEffect>
                    <a14:imgEffect>
                      <a14:saturation sat="11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96" t="39" r="7655" b="14250"/>
          <a:stretch/>
        </p:blipFill>
        <p:spPr>
          <a:xfrm>
            <a:off x="2084641" y="1"/>
            <a:ext cx="8583413" cy="68580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9F33D84-6DAF-4A4E-9BBB-E411070E43F4}"/>
              </a:ext>
            </a:extLst>
          </p:cNvPr>
          <p:cNvSpPr/>
          <p:nvPr/>
        </p:nvSpPr>
        <p:spPr>
          <a:xfrm>
            <a:off x="2084640" y="-1"/>
            <a:ext cx="8111604" cy="3284107"/>
          </a:xfrm>
          <a:prstGeom prst="rect">
            <a:avLst/>
          </a:prstGeom>
          <a:gradFill>
            <a:gsLst>
              <a:gs pos="31000">
                <a:srgbClr val="FDFEFE"/>
              </a:gs>
              <a:gs pos="100000">
                <a:srgbClr val="FDFEFE">
                  <a:alpha val="0"/>
                </a:srgbClr>
              </a:gs>
            </a:gsLst>
            <a:lin ang="5400000" scaled="1"/>
          </a:gra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6B6DAB-6DF3-46C3-A648-6ECFBDA6913A}"/>
              </a:ext>
            </a:extLst>
          </p:cNvPr>
          <p:cNvSpPr txBox="1"/>
          <p:nvPr/>
        </p:nvSpPr>
        <p:spPr>
          <a:xfrm>
            <a:off x="2258198" y="714108"/>
            <a:ext cx="7424738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3500"/>
              </a:lnSpc>
            </a:pPr>
            <a:r>
              <a:rPr lang="ru-RU" sz="3500" b="1" dirty="0">
                <a:solidFill>
                  <a:srgbClr val="3A65F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НАШИ ВЫПУСКНИКИ</a:t>
            </a:r>
            <a:br>
              <a:rPr lang="ru-RU" sz="3500" b="1" dirty="0">
                <a:solidFill>
                  <a:srgbClr val="3A65F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ru-RU" sz="3500" b="1" dirty="0">
                <a:solidFill>
                  <a:srgbClr val="3A65F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НА КАРТЕ МОСКВЫ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C46F418-BD5A-4891-A0D7-EC815A2188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559" y="2807649"/>
            <a:ext cx="576000" cy="576000"/>
          </a:xfrm>
          <a:prstGeom prst="rect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C60B58E5-8853-4DC5-B939-1C6C56D7E5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r="2286"/>
          <a:stretch/>
        </p:blipFill>
        <p:spPr>
          <a:xfrm>
            <a:off x="2942639" y="5802452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661FCDA9-990E-4527-94C4-31F9DC4214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00"/>
          <a:stretch/>
        </p:blipFill>
        <p:spPr>
          <a:xfrm>
            <a:off x="3557511" y="1816081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1B765F23-FEB8-4A54-87E5-9662447A52DE}"/>
              </a:ext>
            </a:extLst>
          </p:cNvPr>
          <p:cNvGrpSpPr/>
          <p:nvPr/>
        </p:nvGrpSpPr>
        <p:grpSpPr>
          <a:xfrm>
            <a:off x="8931314" y="1597995"/>
            <a:ext cx="576000" cy="576000"/>
            <a:chOff x="4444081" y="-2648579"/>
            <a:chExt cx="2160000" cy="2160001"/>
          </a:xfrm>
          <a:effectLst>
            <a:outerShdw blurRad="139700" dist="25400" algn="l" rotWithShape="0">
              <a:prstClr val="black">
                <a:alpha val="37000"/>
              </a:prstClr>
            </a:outerShdw>
          </a:effectLst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48B9E2BC-E92F-4016-A1AB-B8B48C198CE0}"/>
                </a:ext>
              </a:extLst>
            </p:cNvPr>
            <p:cNvSpPr/>
            <p:nvPr/>
          </p:nvSpPr>
          <p:spPr>
            <a:xfrm>
              <a:off x="4444081" y="-2648579"/>
              <a:ext cx="2160000" cy="2160001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3A65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84FFE02D-FDC5-4755-BEF1-C797B4198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17574" y="-1926500"/>
              <a:ext cx="1803378" cy="547231"/>
            </a:xfrm>
            <a:prstGeom prst="rect">
              <a:avLst/>
            </a:prstGeom>
          </p:spPr>
        </p:pic>
      </p:grp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67F8A1AD-7039-460B-855B-A81AC38A5F2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467" r="18467"/>
          <a:stretch/>
        </p:blipFill>
        <p:spPr>
          <a:xfrm>
            <a:off x="7793778" y="1904313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6AE59498-F347-4F09-A30F-82D21DB75BF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727" r="8727"/>
          <a:stretch/>
        </p:blipFill>
        <p:spPr>
          <a:xfrm>
            <a:off x="8104504" y="3987088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6E5BCDB4-C132-4E3C-925B-3D6DB8583E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9148" y="5756066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5656C89F-EA8E-4B69-BFDC-0BEC6DEF1F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3795" y="4139186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2902D899-3D89-4045-91F1-3D2A39E887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8773" y="5786496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A26D864-5AA7-4B63-93CC-DA48713A7E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1467" y="3222451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90271CFB-70FB-423E-A5D7-91BEDEC46B8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8890" r="8890"/>
          <a:stretch/>
        </p:blipFill>
        <p:spPr>
          <a:xfrm>
            <a:off x="3682192" y="4563088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8D6C8EDB-96E0-4CB3-B20B-81C804BD071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2550" r="22550"/>
          <a:stretch/>
        </p:blipFill>
        <p:spPr>
          <a:xfrm>
            <a:off x="6421467" y="1964521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29572CB6-EE1F-4318-B189-B085D7CEDBA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2880" r="12880"/>
          <a:stretch/>
        </p:blipFill>
        <p:spPr>
          <a:xfrm>
            <a:off x="5543634" y="5079791"/>
            <a:ext cx="576000" cy="576000"/>
          </a:xfrm>
          <a:prstGeom prst="ellipse">
            <a:avLst/>
          </a:prstGeom>
          <a:ln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C3094AB9-F264-4341-8CB0-1F91517A53B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4409" r="4409"/>
          <a:stretch/>
        </p:blipFill>
        <p:spPr>
          <a:xfrm>
            <a:off x="3996751" y="3055209"/>
            <a:ext cx="576000" cy="576000"/>
          </a:xfrm>
          <a:prstGeom prst="ellipse">
            <a:avLst/>
          </a:prstGeom>
          <a:ln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8C0B5743-A9F8-422B-AB50-6FF202632832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3333" b="3333"/>
          <a:stretch/>
        </p:blipFill>
        <p:spPr>
          <a:xfrm>
            <a:off x="5043795" y="1904961"/>
            <a:ext cx="576000" cy="576000"/>
          </a:xfrm>
          <a:prstGeom prst="ellipse">
            <a:avLst/>
          </a:prstGeom>
          <a:ln w="9525"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C7E1D9C1-C36A-40C6-B12F-14A42559EA11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2955" t="11504" r="12392" b="13844"/>
          <a:stretch/>
        </p:blipFill>
        <p:spPr>
          <a:xfrm>
            <a:off x="2490133" y="2056377"/>
            <a:ext cx="576000" cy="576000"/>
          </a:xfrm>
          <a:prstGeom prst="ellipse">
            <a:avLst/>
          </a:prstGeom>
          <a:ln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B9E9D60A-4FA0-49E4-B327-0C4F0FAE2E76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5612" b="5612"/>
          <a:stretch/>
        </p:blipFill>
        <p:spPr>
          <a:xfrm>
            <a:off x="6482411" y="4297850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D906E445-A4A0-4828-9405-E49CC9DA3D3A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4271" r="4271"/>
          <a:stretch/>
        </p:blipFill>
        <p:spPr>
          <a:xfrm>
            <a:off x="4388993" y="5663488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B49B6B91-E35B-468D-A081-AD5CD5CE3623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/>
          <a:stretch/>
        </p:blipFill>
        <p:spPr>
          <a:xfrm>
            <a:off x="2815986" y="3206427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1028" name="Picture 4" descr="Греф презентовал новый логотип «Сбербанка» | Телеканал Санкт-Петербург">
            <a:extLst>
              <a:ext uri="{FF2B5EF4-FFF2-40B4-BE49-F238E27FC236}">
                <a16:creationId xmlns:a16="http://schemas.microsoft.com/office/drawing/2014/main" id="{F7710A88-EC01-4739-B042-6BB2EDA78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9" t="5852" r="25153" b="5090"/>
          <a:stretch/>
        </p:blipFill>
        <p:spPr bwMode="auto">
          <a:xfrm>
            <a:off x="7556414" y="3083199"/>
            <a:ext cx="554078" cy="557050"/>
          </a:xfrm>
          <a:prstGeom prst="ellipse">
            <a:avLst/>
          </a:prstGeom>
          <a:noFill/>
          <a:effectLst>
            <a:outerShdw blurRad="139700" dist="25400" algn="l" rotWithShape="0">
              <a:prstClr val="black">
                <a:alpha val="3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5978753-486F-47B3-8EB0-AFF948996B86}"/>
              </a:ext>
            </a:extLst>
          </p:cNvPr>
          <p:cNvSpPr/>
          <p:nvPr/>
        </p:nvSpPr>
        <p:spPr>
          <a:xfrm>
            <a:off x="10141677" y="-3106"/>
            <a:ext cx="2085752" cy="6858000"/>
          </a:xfrm>
          <a:prstGeom prst="rect">
            <a:avLst/>
          </a:prstGeom>
          <a:solidFill>
            <a:srgbClr val="3A65F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5129AC2-29E1-4296-B2BD-6F9CD40603AE}"/>
              </a:ext>
            </a:extLst>
          </p:cNvPr>
          <p:cNvGrpSpPr/>
          <p:nvPr/>
        </p:nvGrpSpPr>
        <p:grpSpPr>
          <a:xfrm>
            <a:off x="250659" y="380959"/>
            <a:ext cx="1530312" cy="1963418"/>
            <a:chOff x="8577422" y="373914"/>
            <a:chExt cx="1530312" cy="1963418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4CF79B1C-0CDE-4127-A41E-94A03FBBBC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6578" y="373914"/>
              <a:ext cx="1332000" cy="13320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E0A996-7A9E-44B3-8FF7-9C6AF7001A98}"/>
                </a:ext>
              </a:extLst>
            </p:cNvPr>
            <p:cNvSpPr txBox="1"/>
            <p:nvPr/>
          </p:nvSpPr>
          <p:spPr>
            <a:xfrm>
              <a:off x="8577422" y="1703889"/>
              <a:ext cx="1530312" cy="633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Зименкова А.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«</a:t>
              </a:r>
              <a:r>
                <a:rPr lang="en-US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ANCOR </a:t>
              </a:r>
            </a:p>
            <a:p>
              <a:pPr algn="ctr">
                <a:lnSpc>
                  <a:spcPts val="14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Recruitment</a:t>
              </a: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»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58B729F-2B4E-438A-AD43-5005B3565333}"/>
              </a:ext>
            </a:extLst>
          </p:cNvPr>
          <p:cNvGrpSpPr/>
          <p:nvPr/>
        </p:nvGrpSpPr>
        <p:grpSpPr>
          <a:xfrm>
            <a:off x="250659" y="4915081"/>
            <a:ext cx="1530313" cy="1785907"/>
            <a:chOff x="8556107" y="4631637"/>
            <a:chExt cx="1530313" cy="1785907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7109A164-A3E8-497B-86F5-50CE47DDAD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49" b="3849"/>
            <a:stretch/>
          </p:blipFill>
          <p:spPr>
            <a:xfrm>
              <a:off x="8655263" y="4631637"/>
              <a:ext cx="1332000" cy="13320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F8293C-D0F3-4210-B3E8-6FEE1FED64BC}"/>
                </a:ext>
              </a:extLst>
            </p:cNvPr>
            <p:cNvSpPr txBox="1"/>
            <p:nvPr/>
          </p:nvSpPr>
          <p:spPr>
            <a:xfrm>
              <a:off x="8556107" y="5963637"/>
              <a:ext cx="1530313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 err="1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Кумакшина</a:t>
              </a: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 А.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Тинькофф </a:t>
              </a:r>
              <a:r>
                <a:rPr lang="en-US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HR</a:t>
              </a:r>
              <a:endParaRPr lang="ru-RU" sz="1400" dirty="0">
                <a:solidFill>
                  <a:schemeClr val="bg1"/>
                </a:solidFill>
                <a:latin typeface="Corbel" panose="020B0503020204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197F18A6-9657-4E89-83EC-24FF947B118B}"/>
              </a:ext>
            </a:extLst>
          </p:cNvPr>
          <p:cNvGrpSpPr/>
          <p:nvPr/>
        </p:nvGrpSpPr>
        <p:grpSpPr>
          <a:xfrm>
            <a:off x="349815" y="2738897"/>
            <a:ext cx="1332000" cy="1785907"/>
            <a:chOff x="8828205" y="2454422"/>
            <a:chExt cx="1332000" cy="1785907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70630E04-76CD-426E-8C5D-4D4F069B6E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" r="683" b="19764"/>
            <a:stretch/>
          </p:blipFill>
          <p:spPr>
            <a:xfrm>
              <a:off x="8828205" y="2454422"/>
              <a:ext cx="1332000" cy="1332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6C17F2-3E5A-4FAB-A9F7-D075C1CBBFC1}"/>
                </a:ext>
              </a:extLst>
            </p:cNvPr>
            <p:cNvSpPr txBox="1"/>
            <p:nvPr/>
          </p:nvSpPr>
          <p:spPr>
            <a:xfrm>
              <a:off x="8926454" y="3786422"/>
              <a:ext cx="1135503" cy="45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Алешина Д.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«</a:t>
              </a:r>
              <a:r>
                <a:rPr lang="ru-RU" sz="1400" dirty="0" err="1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Дом.РФ</a:t>
              </a: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»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42AF83E-04B7-4F21-B960-24C65C6F16A8}"/>
              </a:ext>
            </a:extLst>
          </p:cNvPr>
          <p:cNvGrpSpPr/>
          <p:nvPr/>
        </p:nvGrpSpPr>
        <p:grpSpPr>
          <a:xfrm>
            <a:off x="10400531" y="368300"/>
            <a:ext cx="1583510" cy="1783882"/>
            <a:chOff x="10414308" y="368300"/>
            <a:chExt cx="1583510" cy="1783882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D8A953C-A1FA-4ACF-A0AA-2926F5A00C40}"/>
                </a:ext>
              </a:extLst>
            </p:cNvPr>
            <p:cNvPicPr/>
            <p:nvPr/>
          </p:nvPicPr>
          <p:blipFill rotWithShape="1">
            <a:blip r:embed="rId27"/>
            <a:srcRect l="25585" t="15004" r="30398" b="5887"/>
            <a:stretch/>
          </p:blipFill>
          <p:spPr bwMode="auto">
            <a:xfrm>
              <a:off x="10540063" y="368300"/>
              <a:ext cx="1332000" cy="13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E2CA34-B48D-421E-9044-D1B3FEA6544A}"/>
                </a:ext>
              </a:extLst>
            </p:cNvPr>
            <p:cNvSpPr txBox="1"/>
            <p:nvPr/>
          </p:nvSpPr>
          <p:spPr>
            <a:xfrm>
              <a:off x="10414308" y="1698275"/>
              <a:ext cx="1583510" cy="45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Виноградов А.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«</a:t>
              </a:r>
              <a:r>
                <a:rPr lang="en-US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MAIL.RU Group</a:t>
              </a: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»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5DEDB43C-186F-43BB-9CB1-3882EA15D951}"/>
              </a:ext>
            </a:extLst>
          </p:cNvPr>
          <p:cNvGrpSpPr/>
          <p:nvPr/>
        </p:nvGrpSpPr>
        <p:grpSpPr>
          <a:xfrm>
            <a:off x="10409547" y="2728803"/>
            <a:ext cx="1565479" cy="1783342"/>
            <a:chOff x="10322354" y="2292089"/>
            <a:chExt cx="1565479" cy="1783342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02D8395A-5B92-447C-80C2-DEAB9623E8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58" b="2158"/>
            <a:stretch/>
          </p:blipFill>
          <p:spPr>
            <a:xfrm>
              <a:off x="10439093" y="2292089"/>
              <a:ext cx="1332000" cy="13320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E472C4-8F3A-4661-8B03-CD59797BD4EE}"/>
                </a:ext>
              </a:extLst>
            </p:cNvPr>
            <p:cNvSpPr txBox="1"/>
            <p:nvPr/>
          </p:nvSpPr>
          <p:spPr>
            <a:xfrm>
              <a:off x="10322354" y="3621524"/>
              <a:ext cx="1565479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Некрасова М.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АО «НЭО Центр»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2A491C7-2801-46CD-B4CD-64B37C270795}"/>
              </a:ext>
            </a:extLst>
          </p:cNvPr>
          <p:cNvGrpSpPr/>
          <p:nvPr/>
        </p:nvGrpSpPr>
        <p:grpSpPr>
          <a:xfrm>
            <a:off x="10468370" y="4902422"/>
            <a:ext cx="1447833" cy="1785907"/>
            <a:chOff x="10421016" y="4400850"/>
            <a:chExt cx="1447833" cy="178590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34E5978-8F87-4B64-B835-161392B0C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/>
            <a:srcRect l="47831" r="17042" b="37553"/>
            <a:stretch/>
          </p:blipFill>
          <p:spPr>
            <a:xfrm>
              <a:off x="10478932" y="4400850"/>
              <a:ext cx="1332000" cy="1332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006E2C-DFA8-4F6E-B0C8-D3C10186F5E3}"/>
                </a:ext>
              </a:extLst>
            </p:cNvPr>
            <p:cNvSpPr txBox="1"/>
            <p:nvPr/>
          </p:nvSpPr>
          <p:spPr>
            <a:xfrm>
              <a:off x="10421016" y="5732850"/>
              <a:ext cx="1447833" cy="4539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ru-RU" sz="1400" b="1" dirty="0" err="1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Машкович</a:t>
              </a:r>
              <a:r>
                <a:rPr lang="ru-RU" sz="1400" b="1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 О.</a:t>
              </a:r>
            </a:p>
            <a:p>
              <a:pPr algn="ctr">
                <a:lnSpc>
                  <a:spcPts val="1400"/>
                </a:lnSpc>
              </a:pP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«</a:t>
              </a:r>
              <a:r>
                <a:rPr lang="en-US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Maison </a:t>
              </a:r>
              <a:r>
                <a:rPr lang="en-US" sz="1400" dirty="0" err="1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Dellos</a:t>
              </a:r>
              <a:r>
                <a:rPr lang="ru-RU" sz="1400" dirty="0">
                  <a:solidFill>
                    <a:schemeClr val="bg1"/>
                  </a:solidFill>
                  <a:latin typeface="Corbel" panose="020B0503020204020204" pitchFamily="34" charset="0"/>
                  <a:cs typeface="Segoe UI" panose="020B0502040204020203" pitchFamily="34" charset="0"/>
                </a:rPr>
                <a:t>»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D15705-C8A2-4A10-85C6-B6EFF295138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949138" y="4826970"/>
            <a:ext cx="576000" cy="576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933036D-6A4D-463D-90BE-AF24C4CA4A66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11489" t="11677" r="11779" b="11591"/>
          <a:stretch/>
        </p:blipFill>
        <p:spPr>
          <a:xfrm>
            <a:off x="9286632" y="3758897"/>
            <a:ext cx="576000" cy="576000"/>
          </a:xfrm>
          <a:prstGeom prst="ellipse">
            <a:avLst/>
          </a:prstGeom>
          <a:ln w="9525"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A9D1A6B-C21A-476F-B8D3-E55EAD75EC1B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5000" r="5000"/>
          <a:stretch/>
        </p:blipFill>
        <p:spPr>
          <a:xfrm>
            <a:off x="2497209" y="4563088"/>
            <a:ext cx="576000" cy="576000"/>
          </a:xfrm>
          <a:prstGeom prst="ellipse">
            <a:avLst/>
          </a:prstGeom>
          <a:ln>
            <a:solidFill>
              <a:srgbClr val="3A65F2"/>
            </a:solidFill>
          </a:ln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F04A53C9-7CD9-49E3-97E1-58F16C4E8FFC}"/>
              </a:ext>
            </a:extLst>
          </p:cNvPr>
          <p:cNvSpPr txBox="1"/>
          <p:nvPr/>
        </p:nvSpPr>
        <p:spPr>
          <a:xfrm>
            <a:off x="1607595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CFB4E5E1-0101-4EC3-B7F3-892297E1BAD7}"/>
              </a:ext>
            </a:extLst>
          </p:cNvPr>
          <p:cNvGrpSpPr/>
          <p:nvPr/>
        </p:nvGrpSpPr>
        <p:grpSpPr>
          <a:xfrm>
            <a:off x="7484156" y="4961125"/>
            <a:ext cx="576000" cy="576000"/>
            <a:chOff x="3560795" y="-6711556"/>
            <a:chExt cx="5832000" cy="5832000"/>
          </a:xfrm>
          <a:effectLst>
            <a:outerShdw blurRad="139700" dist="25400" algn="l" rotWithShape="0">
              <a:prstClr val="black">
                <a:alpha val="37000"/>
              </a:prstClr>
            </a:outerShdw>
          </a:effectLst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24B60FD-245E-4CE2-8549-306D91AD959B}"/>
                </a:ext>
              </a:extLst>
            </p:cNvPr>
            <p:cNvSpPr/>
            <p:nvPr/>
          </p:nvSpPr>
          <p:spPr>
            <a:xfrm>
              <a:off x="3560795" y="-6711556"/>
              <a:ext cx="5832000" cy="5832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1B62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E724CFC3-725C-40EB-ADB9-6A8097770C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/>
            <a:srcRect l="14188" t="21801" r="13508" b="22270"/>
            <a:stretch/>
          </p:blipFill>
          <p:spPr>
            <a:xfrm>
              <a:off x="4020794" y="-5729471"/>
              <a:ext cx="4958567" cy="3835644"/>
            </a:xfrm>
            <a:prstGeom prst="rect">
              <a:avLst/>
            </a:prstGeom>
          </p:spPr>
        </p:pic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60A259D-2A13-4961-97AB-A703782C5594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1769" r="1769"/>
          <a:stretch/>
        </p:blipFill>
        <p:spPr>
          <a:xfrm>
            <a:off x="5043795" y="2819890"/>
            <a:ext cx="864000" cy="864000"/>
          </a:xfrm>
          <a:prstGeom prst="ellipse">
            <a:avLst/>
          </a:prstGeom>
          <a:effectLst>
            <a:outerShdw blurRad="139700" dist="25400" algn="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5703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B9843D0-0F2A-4EAF-A13E-B55259258CA7}"/>
              </a:ext>
            </a:extLst>
          </p:cNvPr>
          <p:cNvGrpSpPr/>
          <p:nvPr/>
        </p:nvGrpSpPr>
        <p:grpSpPr>
          <a:xfrm>
            <a:off x="550863" y="634806"/>
            <a:ext cx="11090275" cy="1370575"/>
            <a:chOff x="485774" y="611656"/>
            <a:chExt cx="11090275" cy="1370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C2E171-9C59-405E-A240-079C925EDADA}"/>
                </a:ext>
              </a:extLst>
            </p:cNvPr>
            <p:cNvSpPr txBox="1"/>
            <p:nvPr/>
          </p:nvSpPr>
          <p:spPr>
            <a:xfrm>
              <a:off x="673099" y="1287169"/>
              <a:ext cx="10715625" cy="695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700"/>
                </a:lnSpc>
              </a:pPr>
              <a:r>
                <a:rPr lang="ru-RU" sz="4500" dirty="0">
                  <a:solidFill>
                    <a:srgbClr val="3A65F2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Arial" panose="020B0604020202020204" pitchFamily="34" charset="0"/>
                </a:rPr>
                <a:t>Публикации за 2018-2023 гг.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B71199-DC52-4EF7-B342-95855654ECA3}"/>
                </a:ext>
              </a:extLst>
            </p:cNvPr>
            <p:cNvSpPr txBox="1"/>
            <p:nvPr/>
          </p:nvSpPr>
          <p:spPr>
            <a:xfrm>
              <a:off x="485774" y="611656"/>
              <a:ext cx="11090275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600"/>
                </a:lnSpc>
              </a:pPr>
              <a:endParaRPr lang="ru-RU" sz="25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4ED03C-F2C5-4807-8163-0ADB81428000}"/>
              </a:ext>
            </a:extLst>
          </p:cNvPr>
          <p:cNvSpPr/>
          <p:nvPr/>
        </p:nvSpPr>
        <p:spPr>
          <a:xfrm>
            <a:off x="1013551" y="5640873"/>
            <a:ext cx="2150346" cy="660133"/>
          </a:xfrm>
          <a:prstGeom prst="roundRect">
            <a:avLst>
              <a:gd name="adj" fmla="val 50000"/>
            </a:avLst>
          </a:prstGeom>
          <a:solidFill>
            <a:srgbClr val="3A6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6550262-E906-45A1-A918-31C66F1565FF}"/>
              </a:ext>
            </a:extLst>
          </p:cNvPr>
          <p:cNvGrpSpPr/>
          <p:nvPr/>
        </p:nvGrpSpPr>
        <p:grpSpPr>
          <a:xfrm>
            <a:off x="1223493" y="5464031"/>
            <a:ext cx="1730463" cy="853503"/>
            <a:chOff x="1276214" y="5508263"/>
            <a:chExt cx="1730463" cy="85350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5A0B934-E70A-4116-B2A6-46279A2A5B10}"/>
                </a:ext>
              </a:extLst>
            </p:cNvPr>
            <p:cNvSpPr txBox="1"/>
            <p:nvPr/>
          </p:nvSpPr>
          <p:spPr>
            <a:xfrm>
              <a:off x="1756686" y="5734365"/>
              <a:ext cx="1249991" cy="610873"/>
            </a:xfrm>
            <a:prstGeom prst="rect">
              <a:avLst/>
            </a:prstGeom>
            <a:noFill/>
          </p:spPr>
          <p:txBody>
            <a:bodyPr wrap="square" lIns="108000" rtlCol="0">
              <a:spAutoFit/>
            </a:bodyPr>
            <a:lstStyle/>
            <a:p>
              <a:pPr>
                <a:lnSpc>
                  <a:spcPts val="2000"/>
                </a:lnSpc>
                <a:spcAft>
                  <a:spcPts val="1000"/>
                </a:spcAft>
              </a:pPr>
              <a:r>
                <a:rPr lang="ru-RU" sz="22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Индекс </a:t>
              </a:r>
              <a:br>
                <a:rPr lang="ru-RU" sz="22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200" b="1" dirty="0">
                  <a:solidFill>
                    <a:srgbClr val="3A65F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  <a:r>
                <a:rPr lang="ru-RU" sz="22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Хирша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75F59F0-0134-41B6-AA7B-47FB63A526E3}"/>
                </a:ext>
              </a:extLst>
            </p:cNvPr>
            <p:cNvSpPr txBox="1"/>
            <p:nvPr/>
          </p:nvSpPr>
          <p:spPr>
            <a:xfrm>
              <a:off x="1276214" y="5508263"/>
              <a:ext cx="476092" cy="85350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7500"/>
                </a:lnSpc>
              </a:pPr>
              <a:r>
                <a:rPr lang="ru-RU" sz="5000" spc="-300" dirty="0">
                  <a:solidFill>
                    <a:schemeClr val="bg1"/>
                  </a:solidFill>
                  <a:latin typeface="Bahnschrift SemiBold" panose="020B0502040204020203" pitchFamily="34" charset="0"/>
                  <a:ea typeface="Segoe UI Black" panose="020B0A02040204020203" pitchFamily="34" charset="0"/>
                </a:rPr>
                <a:t>31</a:t>
              </a:r>
            </a:p>
          </p:txBody>
        </p:sp>
      </p:grp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D40336B8-E83B-4FCB-9A76-1A53F1E237B2}"/>
              </a:ext>
            </a:extLst>
          </p:cNvPr>
          <p:cNvSpPr/>
          <p:nvPr/>
        </p:nvSpPr>
        <p:spPr>
          <a:xfrm>
            <a:off x="4308700" y="2242853"/>
            <a:ext cx="4991108" cy="1080000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8CD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8345210-7180-44D0-A40C-C1C57C46EA5B}"/>
              </a:ext>
            </a:extLst>
          </p:cNvPr>
          <p:cNvSpPr/>
          <p:nvPr/>
        </p:nvSpPr>
        <p:spPr>
          <a:xfrm>
            <a:off x="1864061" y="3268303"/>
            <a:ext cx="1977769" cy="468000"/>
          </a:xfrm>
          <a:prstGeom prst="rect">
            <a:avLst/>
          </a:prstGeom>
          <a:solidFill>
            <a:srgbClr val="66CC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27">
            <a:extLst>
              <a:ext uri="{FF2B5EF4-FFF2-40B4-BE49-F238E27FC236}">
                <a16:creationId xmlns:a16="http://schemas.microsoft.com/office/drawing/2014/main" id="{BEBA92F0-8019-4070-B837-8398075ABC27}"/>
              </a:ext>
            </a:extLst>
          </p:cNvPr>
          <p:cNvSpPr/>
          <p:nvPr/>
        </p:nvSpPr>
        <p:spPr>
          <a:xfrm>
            <a:off x="3841828" y="2264368"/>
            <a:ext cx="778681" cy="1471935"/>
          </a:xfrm>
          <a:custGeom>
            <a:avLst/>
            <a:gdLst>
              <a:gd name="connsiteX0" fmla="*/ 0 w 1977769"/>
              <a:gd name="connsiteY0" fmla="*/ 0 h 468000"/>
              <a:gd name="connsiteX1" fmla="*/ 1977769 w 1977769"/>
              <a:gd name="connsiteY1" fmla="*/ 0 h 468000"/>
              <a:gd name="connsiteX2" fmla="*/ 1977769 w 1977769"/>
              <a:gd name="connsiteY2" fmla="*/ 468000 h 468000"/>
              <a:gd name="connsiteX3" fmla="*/ 0 w 1977769"/>
              <a:gd name="connsiteY3" fmla="*/ 468000 h 468000"/>
              <a:gd name="connsiteX4" fmla="*/ 0 w 1977769"/>
              <a:gd name="connsiteY4" fmla="*/ 0 h 468000"/>
              <a:gd name="connsiteX0" fmla="*/ 0 w 1977769"/>
              <a:gd name="connsiteY0" fmla="*/ 426720 h 894720"/>
              <a:gd name="connsiteX1" fmla="*/ 1312924 w 1977769"/>
              <a:gd name="connsiteY1" fmla="*/ 0 h 894720"/>
              <a:gd name="connsiteX2" fmla="*/ 1977769 w 1977769"/>
              <a:gd name="connsiteY2" fmla="*/ 894720 h 894720"/>
              <a:gd name="connsiteX3" fmla="*/ 0 w 1977769"/>
              <a:gd name="connsiteY3" fmla="*/ 894720 h 894720"/>
              <a:gd name="connsiteX4" fmla="*/ 0 w 1977769"/>
              <a:gd name="connsiteY4" fmla="*/ 426720 h 894720"/>
              <a:gd name="connsiteX0" fmla="*/ 0 w 1977769"/>
              <a:gd name="connsiteY0" fmla="*/ 914400 h 1382400"/>
              <a:gd name="connsiteX1" fmla="*/ 975739 w 1977769"/>
              <a:gd name="connsiteY1" fmla="*/ 0 h 1382400"/>
              <a:gd name="connsiteX2" fmla="*/ 1977769 w 1977769"/>
              <a:gd name="connsiteY2" fmla="*/ 1382400 h 1382400"/>
              <a:gd name="connsiteX3" fmla="*/ 0 w 1977769"/>
              <a:gd name="connsiteY3" fmla="*/ 1382400 h 1382400"/>
              <a:gd name="connsiteX4" fmla="*/ 0 w 1977769"/>
              <a:gd name="connsiteY4" fmla="*/ 914400 h 1382400"/>
              <a:gd name="connsiteX0" fmla="*/ 0 w 975739"/>
              <a:gd name="connsiteY0" fmla="*/ 914400 h 1382400"/>
              <a:gd name="connsiteX1" fmla="*/ 975739 w 975739"/>
              <a:gd name="connsiteY1" fmla="*/ 0 h 1382400"/>
              <a:gd name="connsiteX2" fmla="*/ 966214 w 975739"/>
              <a:gd name="connsiteY2" fmla="*/ 776610 h 1382400"/>
              <a:gd name="connsiteX3" fmla="*/ 0 w 975739"/>
              <a:gd name="connsiteY3" fmla="*/ 1382400 h 1382400"/>
              <a:gd name="connsiteX4" fmla="*/ 0 w 975739"/>
              <a:gd name="connsiteY4" fmla="*/ 914400 h 1382400"/>
              <a:gd name="connsiteX0" fmla="*/ 0 w 981454"/>
              <a:gd name="connsiteY0" fmla="*/ 914400 h 1382400"/>
              <a:gd name="connsiteX1" fmla="*/ 975739 w 981454"/>
              <a:gd name="connsiteY1" fmla="*/ 0 h 1382400"/>
              <a:gd name="connsiteX2" fmla="*/ 981454 w 981454"/>
              <a:gd name="connsiteY2" fmla="*/ 841380 h 1382400"/>
              <a:gd name="connsiteX3" fmla="*/ 0 w 981454"/>
              <a:gd name="connsiteY3" fmla="*/ 1382400 h 1382400"/>
              <a:gd name="connsiteX4" fmla="*/ 0 w 981454"/>
              <a:gd name="connsiteY4" fmla="*/ 914400 h 1382400"/>
              <a:gd name="connsiteX0" fmla="*/ 0 w 985899"/>
              <a:gd name="connsiteY0" fmla="*/ 919480 h 1387480"/>
              <a:gd name="connsiteX1" fmla="*/ 985899 w 985899"/>
              <a:gd name="connsiteY1" fmla="*/ 0 h 1387480"/>
              <a:gd name="connsiteX2" fmla="*/ 981454 w 985899"/>
              <a:gd name="connsiteY2" fmla="*/ 846460 h 1387480"/>
              <a:gd name="connsiteX3" fmla="*/ 0 w 985899"/>
              <a:gd name="connsiteY3" fmla="*/ 1387480 h 1387480"/>
              <a:gd name="connsiteX4" fmla="*/ 0 w 985899"/>
              <a:gd name="connsiteY4" fmla="*/ 919480 h 1387480"/>
              <a:gd name="connsiteX0" fmla="*/ 0 w 983994"/>
              <a:gd name="connsiteY0" fmla="*/ 917575 h 1385575"/>
              <a:gd name="connsiteX1" fmla="*/ 983994 w 983994"/>
              <a:gd name="connsiteY1" fmla="*/ 0 h 1385575"/>
              <a:gd name="connsiteX2" fmla="*/ 981454 w 983994"/>
              <a:gd name="connsiteY2" fmla="*/ 844555 h 1385575"/>
              <a:gd name="connsiteX3" fmla="*/ 0 w 983994"/>
              <a:gd name="connsiteY3" fmla="*/ 1385575 h 1385575"/>
              <a:gd name="connsiteX4" fmla="*/ 0 w 983994"/>
              <a:gd name="connsiteY4" fmla="*/ 917575 h 1385575"/>
              <a:gd name="connsiteX0" fmla="*/ 0 w 983994"/>
              <a:gd name="connsiteY0" fmla="*/ 917575 h 1385575"/>
              <a:gd name="connsiteX1" fmla="*/ 983994 w 983994"/>
              <a:gd name="connsiteY1" fmla="*/ 0 h 1385575"/>
              <a:gd name="connsiteX2" fmla="*/ 975739 w 983994"/>
              <a:gd name="connsiteY2" fmla="*/ 852175 h 1385575"/>
              <a:gd name="connsiteX3" fmla="*/ 0 w 983994"/>
              <a:gd name="connsiteY3" fmla="*/ 1385575 h 1385575"/>
              <a:gd name="connsiteX4" fmla="*/ 0 w 983994"/>
              <a:gd name="connsiteY4" fmla="*/ 917575 h 1385575"/>
              <a:gd name="connsiteX0" fmla="*/ 0 w 983994"/>
              <a:gd name="connsiteY0" fmla="*/ 917575 h 1385575"/>
              <a:gd name="connsiteX1" fmla="*/ 983994 w 983994"/>
              <a:gd name="connsiteY1" fmla="*/ 0 h 1385575"/>
              <a:gd name="connsiteX2" fmla="*/ 981454 w 983994"/>
              <a:gd name="connsiteY2" fmla="*/ 852175 h 1385575"/>
              <a:gd name="connsiteX3" fmla="*/ 0 w 983994"/>
              <a:gd name="connsiteY3" fmla="*/ 1385575 h 1385575"/>
              <a:gd name="connsiteX4" fmla="*/ 0 w 983994"/>
              <a:gd name="connsiteY4" fmla="*/ 917575 h 1385575"/>
              <a:gd name="connsiteX0" fmla="*/ 0 w 981465"/>
              <a:gd name="connsiteY0" fmla="*/ 909955 h 1377955"/>
              <a:gd name="connsiteX1" fmla="*/ 839214 w 981465"/>
              <a:gd name="connsiteY1" fmla="*/ 0 h 1377955"/>
              <a:gd name="connsiteX2" fmla="*/ 981454 w 981465"/>
              <a:gd name="connsiteY2" fmla="*/ 844555 h 1377955"/>
              <a:gd name="connsiteX3" fmla="*/ 0 w 981465"/>
              <a:gd name="connsiteY3" fmla="*/ 1377955 h 1377955"/>
              <a:gd name="connsiteX4" fmla="*/ 0 w 981465"/>
              <a:gd name="connsiteY4" fmla="*/ 909955 h 1377955"/>
              <a:gd name="connsiteX0" fmla="*/ 0 w 839214"/>
              <a:gd name="connsiteY0" fmla="*/ 909955 h 1377955"/>
              <a:gd name="connsiteX1" fmla="*/ 839214 w 839214"/>
              <a:gd name="connsiteY1" fmla="*/ 0 h 1377955"/>
              <a:gd name="connsiteX2" fmla="*/ 831594 w 839214"/>
              <a:gd name="connsiteY2" fmla="*/ 875035 h 1377955"/>
              <a:gd name="connsiteX3" fmla="*/ 0 w 839214"/>
              <a:gd name="connsiteY3" fmla="*/ 1377955 h 1377955"/>
              <a:gd name="connsiteX4" fmla="*/ 0 w 839214"/>
              <a:gd name="connsiteY4" fmla="*/ 909955 h 1377955"/>
              <a:gd name="connsiteX0" fmla="*/ 0 w 831608"/>
              <a:gd name="connsiteY0" fmla="*/ 899795 h 1367795"/>
              <a:gd name="connsiteX1" fmla="*/ 719834 w 831608"/>
              <a:gd name="connsiteY1" fmla="*/ 0 h 1367795"/>
              <a:gd name="connsiteX2" fmla="*/ 831594 w 831608"/>
              <a:gd name="connsiteY2" fmla="*/ 864875 h 1367795"/>
              <a:gd name="connsiteX3" fmla="*/ 0 w 831608"/>
              <a:gd name="connsiteY3" fmla="*/ 1367795 h 1367795"/>
              <a:gd name="connsiteX4" fmla="*/ 0 w 831608"/>
              <a:gd name="connsiteY4" fmla="*/ 899795 h 1367795"/>
              <a:gd name="connsiteX0" fmla="*/ 0 w 831605"/>
              <a:gd name="connsiteY0" fmla="*/ 894715 h 1362715"/>
              <a:gd name="connsiteX1" fmla="*/ 689354 w 831605"/>
              <a:gd name="connsiteY1" fmla="*/ 0 h 1362715"/>
              <a:gd name="connsiteX2" fmla="*/ 831594 w 831605"/>
              <a:gd name="connsiteY2" fmla="*/ 859795 h 1362715"/>
              <a:gd name="connsiteX3" fmla="*/ 0 w 831605"/>
              <a:gd name="connsiteY3" fmla="*/ 1362715 h 1362715"/>
              <a:gd name="connsiteX4" fmla="*/ 0 w 831605"/>
              <a:gd name="connsiteY4" fmla="*/ 894715 h 1362715"/>
              <a:gd name="connsiteX0" fmla="*/ 0 w 765574"/>
              <a:gd name="connsiteY0" fmla="*/ 894715 h 1362715"/>
              <a:gd name="connsiteX1" fmla="*/ 689354 w 765574"/>
              <a:gd name="connsiteY1" fmla="*/ 0 h 1362715"/>
              <a:gd name="connsiteX2" fmla="*/ 765554 w 765574"/>
              <a:gd name="connsiteY2" fmla="*/ 864875 h 1362715"/>
              <a:gd name="connsiteX3" fmla="*/ 0 w 765574"/>
              <a:gd name="connsiteY3" fmla="*/ 1362715 h 1362715"/>
              <a:gd name="connsiteX4" fmla="*/ 0 w 765574"/>
              <a:gd name="connsiteY4" fmla="*/ 894715 h 1362715"/>
              <a:gd name="connsiteX0" fmla="*/ 0 w 775714"/>
              <a:gd name="connsiteY0" fmla="*/ 963295 h 1431295"/>
              <a:gd name="connsiteX1" fmla="*/ 775714 w 775714"/>
              <a:gd name="connsiteY1" fmla="*/ 0 h 1431295"/>
              <a:gd name="connsiteX2" fmla="*/ 765554 w 775714"/>
              <a:gd name="connsiteY2" fmla="*/ 933455 h 1431295"/>
              <a:gd name="connsiteX3" fmla="*/ 0 w 775714"/>
              <a:gd name="connsiteY3" fmla="*/ 1431295 h 1431295"/>
              <a:gd name="connsiteX4" fmla="*/ 0 w 775714"/>
              <a:gd name="connsiteY4" fmla="*/ 963295 h 1431295"/>
              <a:gd name="connsiteX0" fmla="*/ 0 w 783476"/>
              <a:gd name="connsiteY0" fmla="*/ 963295 h 1431295"/>
              <a:gd name="connsiteX1" fmla="*/ 775714 w 783476"/>
              <a:gd name="connsiteY1" fmla="*/ 0 h 1431295"/>
              <a:gd name="connsiteX2" fmla="*/ 783334 w 783476"/>
              <a:gd name="connsiteY2" fmla="*/ 935995 h 1431295"/>
              <a:gd name="connsiteX3" fmla="*/ 0 w 783476"/>
              <a:gd name="connsiteY3" fmla="*/ 1431295 h 1431295"/>
              <a:gd name="connsiteX4" fmla="*/ 0 w 783476"/>
              <a:gd name="connsiteY4" fmla="*/ 963295 h 1431295"/>
              <a:gd name="connsiteX0" fmla="*/ 0 w 778509"/>
              <a:gd name="connsiteY0" fmla="*/ 963295 h 1431295"/>
              <a:gd name="connsiteX1" fmla="*/ 775714 w 778509"/>
              <a:gd name="connsiteY1" fmla="*/ 0 h 1431295"/>
              <a:gd name="connsiteX2" fmla="*/ 778254 w 778509"/>
              <a:gd name="connsiteY2" fmla="*/ 974095 h 1431295"/>
              <a:gd name="connsiteX3" fmla="*/ 0 w 778509"/>
              <a:gd name="connsiteY3" fmla="*/ 1431295 h 1431295"/>
              <a:gd name="connsiteX4" fmla="*/ 0 w 778509"/>
              <a:gd name="connsiteY4" fmla="*/ 963295 h 1431295"/>
              <a:gd name="connsiteX0" fmla="*/ 0 w 778681"/>
              <a:gd name="connsiteY0" fmla="*/ 1003935 h 1471935"/>
              <a:gd name="connsiteX1" fmla="*/ 778254 w 778681"/>
              <a:gd name="connsiteY1" fmla="*/ 0 h 1471935"/>
              <a:gd name="connsiteX2" fmla="*/ 778254 w 778681"/>
              <a:gd name="connsiteY2" fmla="*/ 1014735 h 1471935"/>
              <a:gd name="connsiteX3" fmla="*/ 0 w 778681"/>
              <a:gd name="connsiteY3" fmla="*/ 1471935 h 1471935"/>
              <a:gd name="connsiteX4" fmla="*/ 0 w 778681"/>
              <a:gd name="connsiteY4" fmla="*/ 1003935 h 1471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81" h="1471935">
                <a:moveTo>
                  <a:pt x="0" y="1003935"/>
                </a:moveTo>
                <a:cubicBezTo>
                  <a:pt x="279738" y="700617"/>
                  <a:pt x="498516" y="303318"/>
                  <a:pt x="778254" y="0"/>
                </a:cubicBezTo>
                <a:cubicBezTo>
                  <a:pt x="776772" y="282153"/>
                  <a:pt x="779736" y="732582"/>
                  <a:pt x="778254" y="1014735"/>
                </a:cubicBezTo>
                <a:lnTo>
                  <a:pt x="0" y="1471935"/>
                </a:lnTo>
                <a:lnTo>
                  <a:pt x="0" y="1003935"/>
                </a:lnTo>
                <a:close/>
              </a:path>
            </a:pathLst>
          </a:cu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3C53041C-73FF-4E09-983B-2857E1895BF4}"/>
              </a:ext>
            </a:extLst>
          </p:cNvPr>
          <p:cNvSpPr/>
          <p:nvPr/>
        </p:nvSpPr>
        <p:spPr>
          <a:xfrm>
            <a:off x="4308700" y="2237579"/>
            <a:ext cx="1080000" cy="108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8CD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36A59C-7E3F-4D99-888D-FAA2438D41B6}"/>
              </a:ext>
            </a:extLst>
          </p:cNvPr>
          <p:cNvSpPr txBox="1"/>
          <p:nvPr/>
        </p:nvSpPr>
        <p:spPr>
          <a:xfrm>
            <a:off x="4651260" y="2336816"/>
            <a:ext cx="394339" cy="87985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7500"/>
              </a:lnSpc>
            </a:pPr>
            <a:r>
              <a:rPr lang="ru-RU" sz="6000" spc="-300" dirty="0">
                <a:latin typeface="Bahnschrift SemiBold" panose="020B0502040204020203" pitchFamily="34" charset="0"/>
                <a:ea typeface="Segoe UI Black" panose="020B0A02040204020203" pitchFamily="34" charset="0"/>
              </a:rPr>
              <a:t>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5871F1C-357E-4A05-8A43-71CAE21FE307}"/>
              </a:ext>
            </a:extLst>
          </p:cNvPr>
          <p:cNvSpPr txBox="1"/>
          <p:nvPr/>
        </p:nvSpPr>
        <p:spPr>
          <a:xfrm>
            <a:off x="5387707" y="2276727"/>
            <a:ext cx="3904030" cy="1015663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Публикации в изданиях, индексируемых в международных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наукометрических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базах данных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Web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Science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Scopus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521ADEA2-D7E3-4F32-89A7-62FD0156A3AF}"/>
              </a:ext>
            </a:extLst>
          </p:cNvPr>
          <p:cNvSpPr/>
          <p:nvPr/>
        </p:nvSpPr>
        <p:spPr>
          <a:xfrm>
            <a:off x="4308700" y="3540495"/>
            <a:ext cx="4991108" cy="1080000"/>
          </a:xfrm>
          <a:prstGeom prst="roundRect">
            <a:avLst>
              <a:gd name="adj" fmla="val 50000"/>
            </a:avLst>
          </a:prstGeom>
          <a:solidFill>
            <a:schemeClr val="bg1">
              <a:alpha val="75000"/>
            </a:schemeClr>
          </a:solidFill>
          <a:ln w="57150">
            <a:solidFill>
              <a:srgbClr val="66B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CFBE2AD-715B-4476-A963-FECD7CA9AECF}"/>
              </a:ext>
            </a:extLst>
          </p:cNvPr>
          <p:cNvSpPr/>
          <p:nvPr/>
        </p:nvSpPr>
        <p:spPr>
          <a:xfrm>
            <a:off x="1864061" y="3843957"/>
            <a:ext cx="1977769" cy="468000"/>
          </a:xfrm>
          <a:prstGeom prst="rect">
            <a:avLst/>
          </a:prstGeom>
          <a:solidFill>
            <a:srgbClr val="3399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рямоугольник 28">
            <a:extLst>
              <a:ext uri="{FF2B5EF4-FFF2-40B4-BE49-F238E27FC236}">
                <a16:creationId xmlns:a16="http://schemas.microsoft.com/office/drawing/2014/main" id="{11AB011F-22E0-4F87-99EC-FFA51FF05BE3}"/>
              </a:ext>
            </a:extLst>
          </p:cNvPr>
          <p:cNvSpPr/>
          <p:nvPr/>
        </p:nvSpPr>
        <p:spPr>
          <a:xfrm>
            <a:off x="3841831" y="3562017"/>
            <a:ext cx="781502" cy="1029340"/>
          </a:xfrm>
          <a:custGeom>
            <a:avLst/>
            <a:gdLst>
              <a:gd name="connsiteX0" fmla="*/ 0 w 1977769"/>
              <a:gd name="connsiteY0" fmla="*/ 0 h 468000"/>
              <a:gd name="connsiteX1" fmla="*/ 1977769 w 1977769"/>
              <a:gd name="connsiteY1" fmla="*/ 0 h 468000"/>
              <a:gd name="connsiteX2" fmla="*/ 1977769 w 1977769"/>
              <a:gd name="connsiteY2" fmla="*/ 468000 h 468000"/>
              <a:gd name="connsiteX3" fmla="*/ 0 w 1977769"/>
              <a:gd name="connsiteY3" fmla="*/ 468000 h 468000"/>
              <a:gd name="connsiteX4" fmla="*/ 0 w 1977769"/>
              <a:gd name="connsiteY4" fmla="*/ 0 h 468000"/>
              <a:gd name="connsiteX0" fmla="*/ 0 w 1977769"/>
              <a:gd name="connsiteY0" fmla="*/ 187960 h 655960"/>
              <a:gd name="connsiteX1" fmla="*/ 974469 w 1977769"/>
              <a:gd name="connsiteY1" fmla="*/ 0 h 655960"/>
              <a:gd name="connsiteX2" fmla="*/ 1977769 w 1977769"/>
              <a:gd name="connsiteY2" fmla="*/ 655960 h 655960"/>
              <a:gd name="connsiteX3" fmla="*/ 0 w 1977769"/>
              <a:gd name="connsiteY3" fmla="*/ 655960 h 655960"/>
              <a:gd name="connsiteX4" fmla="*/ 0 w 1977769"/>
              <a:gd name="connsiteY4" fmla="*/ 187960 h 655960"/>
              <a:gd name="connsiteX0" fmla="*/ 0 w 982089"/>
              <a:gd name="connsiteY0" fmla="*/ 187960 h 849000"/>
              <a:gd name="connsiteX1" fmla="*/ 974469 w 982089"/>
              <a:gd name="connsiteY1" fmla="*/ 0 h 849000"/>
              <a:gd name="connsiteX2" fmla="*/ 982089 w 982089"/>
              <a:gd name="connsiteY2" fmla="*/ 849000 h 849000"/>
              <a:gd name="connsiteX3" fmla="*/ 0 w 982089"/>
              <a:gd name="connsiteY3" fmla="*/ 655960 h 849000"/>
              <a:gd name="connsiteX4" fmla="*/ 0 w 982089"/>
              <a:gd name="connsiteY4" fmla="*/ 187960 h 849000"/>
              <a:gd name="connsiteX0" fmla="*/ 0 w 982089"/>
              <a:gd name="connsiteY0" fmla="*/ 215900 h 876940"/>
              <a:gd name="connsiteX1" fmla="*/ 832229 w 982089"/>
              <a:gd name="connsiteY1" fmla="*/ 0 h 876940"/>
              <a:gd name="connsiteX2" fmla="*/ 982089 w 982089"/>
              <a:gd name="connsiteY2" fmla="*/ 876940 h 876940"/>
              <a:gd name="connsiteX3" fmla="*/ 0 w 982089"/>
              <a:gd name="connsiteY3" fmla="*/ 683900 h 876940"/>
              <a:gd name="connsiteX4" fmla="*/ 0 w 982089"/>
              <a:gd name="connsiteY4" fmla="*/ 215900 h 876940"/>
              <a:gd name="connsiteX0" fmla="*/ 0 w 832229"/>
              <a:gd name="connsiteY0" fmla="*/ 215900 h 907420"/>
              <a:gd name="connsiteX1" fmla="*/ 832229 w 832229"/>
              <a:gd name="connsiteY1" fmla="*/ 0 h 907420"/>
              <a:gd name="connsiteX2" fmla="*/ 829689 w 832229"/>
              <a:gd name="connsiteY2" fmla="*/ 907420 h 907420"/>
              <a:gd name="connsiteX3" fmla="*/ 0 w 832229"/>
              <a:gd name="connsiteY3" fmla="*/ 683900 h 907420"/>
              <a:gd name="connsiteX4" fmla="*/ 0 w 832229"/>
              <a:gd name="connsiteY4" fmla="*/ 215900 h 907420"/>
              <a:gd name="connsiteX0" fmla="*/ 0 w 829699"/>
              <a:gd name="connsiteY0" fmla="*/ 233680 h 925200"/>
              <a:gd name="connsiteX1" fmla="*/ 778889 w 829699"/>
              <a:gd name="connsiteY1" fmla="*/ 0 h 925200"/>
              <a:gd name="connsiteX2" fmla="*/ 829689 w 829699"/>
              <a:gd name="connsiteY2" fmla="*/ 925200 h 925200"/>
              <a:gd name="connsiteX3" fmla="*/ 0 w 829699"/>
              <a:gd name="connsiteY3" fmla="*/ 701680 h 925200"/>
              <a:gd name="connsiteX4" fmla="*/ 0 w 829699"/>
              <a:gd name="connsiteY4" fmla="*/ 233680 h 925200"/>
              <a:gd name="connsiteX0" fmla="*/ 0 w 778889"/>
              <a:gd name="connsiteY0" fmla="*/ 233680 h 935360"/>
              <a:gd name="connsiteX1" fmla="*/ 778889 w 778889"/>
              <a:gd name="connsiteY1" fmla="*/ 0 h 935360"/>
              <a:gd name="connsiteX2" fmla="*/ 776349 w 778889"/>
              <a:gd name="connsiteY2" fmla="*/ 935360 h 935360"/>
              <a:gd name="connsiteX3" fmla="*/ 0 w 778889"/>
              <a:gd name="connsiteY3" fmla="*/ 701680 h 935360"/>
              <a:gd name="connsiteX4" fmla="*/ 0 w 778889"/>
              <a:gd name="connsiteY4" fmla="*/ 233680 h 935360"/>
              <a:gd name="connsiteX0" fmla="*/ 0 w 776593"/>
              <a:gd name="connsiteY0" fmla="*/ 281940 h 983620"/>
              <a:gd name="connsiteX1" fmla="*/ 776349 w 776593"/>
              <a:gd name="connsiteY1" fmla="*/ 0 h 983620"/>
              <a:gd name="connsiteX2" fmla="*/ 776349 w 776593"/>
              <a:gd name="connsiteY2" fmla="*/ 983620 h 983620"/>
              <a:gd name="connsiteX3" fmla="*/ 0 w 776593"/>
              <a:gd name="connsiteY3" fmla="*/ 749940 h 983620"/>
              <a:gd name="connsiteX4" fmla="*/ 0 w 776593"/>
              <a:gd name="connsiteY4" fmla="*/ 281940 h 983620"/>
              <a:gd name="connsiteX0" fmla="*/ 0 w 781502"/>
              <a:gd name="connsiteY0" fmla="*/ 281940 h 1029340"/>
              <a:gd name="connsiteX1" fmla="*/ 776349 w 781502"/>
              <a:gd name="connsiteY1" fmla="*/ 0 h 1029340"/>
              <a:gd name="connsiteX2" fmla="*/ 781429 w 781502"/>
              <a:gd name="connsiteY2" fmla="*/ 1029340 h 1029340"/>
              <a:gd name="connsiteX3" fmla="*/ 0 w 781502"/>
              <a:gd name="connsiteY3" fmla="*/ 749940 h 1029340"/>
              <a:gd name="connsiteX4" fmla="*/ 0 w 781502"/>
              <a:gd name="connsiteY4" fmla="*/ 281940 h 10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502" h="1029340">
                <a:moveTo>
                  <a:pt x="0" y="281940"/>
                </a:moveTo>
                <a:cubicBezTo>
                  <a:pt x="277410" y="209973"/>
                  <a:pt x="498939" y="71967"/>
                  <a:pt x="776349" y="0"/>
                </a:cubicBezTo>
                <a:cubicBezTo>
                  <a:pt x="775502" y="302473"/>
                  <a:pt x="782276" y="726867"/>
                  <a:pt x="781429" y="1029340"/>
                </a:cubicBezTo>
                <a:lnTo>
                  <a:pt x="0" y="749940"/>
                </a:lnTo>
                <a:lnTo>
                  <a:pt x="0" y="281940"/>
                </a:lnTo>
                <a:close/>
              </a:path>
            </a:pathLst>
          </a:cu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1BCF2D25-BF38-434D-AAD7-89DF44EAF030}"/>
              </a:ext>
            </a:extLst>
          </p:cNvPr>
          <p:cNvSpPr/>
          <p:nvPr/>
        </p:nvSpPr>
        <p:spPr>
          <a:xfrm>
            <a:off x="4308700" y="3540497"/>
            <a:ext cx="1080000" cy="108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66B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6403DB5-A7AC-4401-A282-A13873CC8A93}"/>
              </a:ext>
            </a:extLst>
          </p:cNvPr>
          <p:cNvSpPr txBox="1"/>
          <p:nvPr/>
        </p:nvSpPr>
        <p:spPr>
          <a:xfrm>
            <a:off x="4542256" y="3640569"/>
            <a:ext cx="612347" cy="87985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7500"/>
              </a:lnSpc>
            </a:pPr>
            <a:r>
              <a:rPr lang="ru-RU" sz="6000" spc="-300" dirty="0">
                <a:latin typeface="Bahnschrift SemiBold" panose="020B0502040204020203" pitchFamily="34" charset="0"/>
                <a:ea typeface="Segoe UI Black" panose="020B0A02040204020203" pitchFamily="34" charset="0"/>
              </a:rPr>
              <a:t>18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35D927-6D42-47CB-AA5C-CAC3B62440C7}"/>
              </a:ext>
            </a:extLst>
          </p:cNvPr>
          <p:cNvSpPr txBox="1"/>
          <p:nvPr/>
        </p:nvSpPr>
        <p:spPr>
          <a:xfrm>
            <a:off x="5387707" y="3805857"/>
            <a:ext cx="3904030" cy="553998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Статьи, в журналах, входящие в Перечень ВАК </a:t>
            </a:r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BA964A59-88A5-43D9-8DF8-D54A8A4B67C8}"/>
              </a:ext>
            </a:extLst>
          </p:cNvPr>
          <p:cNvSpPr/>
          <p:nvPr/>
        </p:nvSpPr>
        <p:spPr>
          <a:xfrm>
            <a:off x="4308700" y="4833061"/>
            <a:ext cx="4983037" cy="1080000"/>
          </a:xfrm>
          <a:prstGeom prst="roundRect">
            <a:avLst>
              <a:gd name="adj" fmla="val 50000"/>
            </a:avLst>
          </a:prstGeom>
          <a:solidFill>
            <a:schemeClr val="bg1">
              <a:alpha val="75000"/>
            </a:schemeClr>
          </a:solidFill>
          <a:ln w="57150">
            <a:solidFill>
              <a:srgbClr val="6B8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CA4C161A-28AF-4D67-8E7A-BA826EF3D735}"/>
              </a:ext>
            </a:extLst>
          </p:cNvPr>
          <p:cNvSpPr/>
          <p:nvPr/>
        </p:nvSpPr>
        <p:spPr>
          <a:xfrm>
            <a:off x="1855991" y="4424689"/>
            <a:ext cx="1977769" cy="468000"/>
          </a:xfrm>
          <a:prstGeom prst="rect">
            <a:avLst/>
          </a:prstGeom>
          <a:solidFill>
            <a:srgbClr val="3A65F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26">
            <a:extLst>
              <a:ext uri="{FF2B5EF4-FFF2-40B4-BE49-F238E27FC236}">
                <a16:creationId xmlns:a16="http://schemas.microsoft.com/office/drawing/2014/main" id="{30065FD0-07C2-4EDB-9244-9C2907A11470}"/>
              </a:ext>
            </a:extLst>
          </p:cNvPr>
          <p:cNvSpPr/>
          <p:nvPr/>
        </p:nvSpPr>
        <p:spPr>
          <a:xfrm>
            <a:off x="3833759" y="4424689"/>
            <a:ext cx="789293" cy="1466220"/>
          </a:xfrm>
          <a:custGeom>
            <a:avLst/>
            <a:gdLst>
              <a:gd name="connsiteX0" fmla="*/ 0 w 1977769"/>
              <a:gd name="connsiteY0" fmla="*/ 0 h 468000"/>
              <a:gd name="connsiteX1" fmla="*/ 1977769 w 1977769"/>
              <a:gd name="connsiteY1" fmla="*/ 0 h 468000"/>
              <a:gd name="connsiteX2" fmla="*/ 1977769 w 1977769"/>
              <a:gd name="connsiteY2" fmla="*/ 468000 h 468000"/>
              <a:gd name="connsiteX3" fmla="*/ 0 w 1977769"/>
              <a:gd name="connsiteY3" fmla="*/ 468000 h 468000"/>
              <a:gd name="connsiteX4" fmla="*/ 0 w 1977769"/>
              <a:gd name="connsiteY4" fmla="*/ 0 h 468000"/>
              <a:gd name="connsiteX0" fmla="*/ 0 w 1977769"/>
              <a:gd name="connsiteY0" fmla="*/ 0 h 1387480"/>
              <a:gd name="connsiteX1" fmla="*/ 1977769 w 1977769"/>
              <a:gd name="connsiteY1" fmla="*/ 0 h 1387480"/>
              <a:gd name="connsiteX2" fmla="*/ 987169 w 1977769"/>
              <a:gd name="connsiteY2" fmla="*/ 1387480 h 1387480"/>
              <a:gd name="connsiteX3" fmla="*/ 0 w 1977769"/>
              <a:gd name="connsiteY3" fmla="*/ 468000 h 1387480"/>
              <a:gd name="connsiteX4" fmla="*/ 0 w 1977769"/>
              <a:gd name="connsiteY4" fmla="*/ 0 h 1387480"/>
              <a:gd name="connsiteX0" fmla="*/ 0 w 987169"/>
              <a:gd name="connsiteY0" fmla="*/ 0 h 1387480"/>
              <a:gd name="connsiteX1" fmla="*/ 987169 w 987169"/>
              <a:gd name="connsiteY1" fmla="*/ 533400 h 1387480"/>
              <a:gd name="connsiteX2" fmla="*/ 987169 w 987169"/>
              <a:gd name="connsiteY2" fmla="*/ 1387480 h 1387480"/>
              <a:gd name="connsiteX3" fmla="*/ 0 w 987169"/>
              <a:gd name="connsiteY3" fmla="*/ 468000 h 1387480"/>
              <a:gd name="connsiteX4" fmla="*/ 0 w 987169"/>
              <a:gd name="connsiteY4" fmla="*/ 0 h 1387480"/>
              <a:gd name="connsiteX0" fmla="*/ 0 w 989709"/>
              <a:gd name="connsiteY0" fmla="*/ 0 h 1387480"/>
              <a:gd name="connsiteX1" fmla="*/ 989709 w 989709"/>
              <a:gd name="connsiteY1" fmla="*/ 525780 h 1387480"/>
              <a:gd name="connsiteX2" fmla="*/ 987169 w 989709"/>
              <a:gd name="connsiteY2" fmla="*/ 1387480 h 1387480"/>
              <a:gd name="connsiteX3" fmla="*/ 0 w 989709"/>
              <a:gd name="connsiteY3" fmla="*/ 468000 h 1387480"/>
              <a:gd name="connsiteX4" fmla="*/ 0 w 989709"/>
              <a:gd name="connsiteY4" fmla="*/ 0 h 1387480"/>
              <a:gd name="connsiteX0" fmla="*/ 0 w 987172"/>
              <a:gd name="connsiteY0" fmla="*/ 0 h 1387480"/>
              <a:gd name="connsiteX1" fmla="*/ 844929 w 987172"/>
              <a:gd name="connsiteY1" fmla="*/ 497840 h 1387480"/>
              <a:gd name="connsiteX2" fmla="*/ 987169 w 987172"/>
              <a:gd name="connsiteY2" fmla="*/ 1387480 h 1387480"/>
              <a:gd name="connsiteX3" fmla="*/ 0 w 987172"/>
              <a:gd name="connsiteY3" fmla="*/ 468000 h 1387480"/>
              <a:gd name="connsiteX4" fmla="*/ 0 w 987172"/>
              <a:gd name="connsiteY4" fmla="*/ 0 h 1387480"/>
              <a:gd name="connsiteX0" fmla="*/ 0 w 844929"/>
              <a:gd name="connsiteY0" fmla="*/ 0 h 1415420"/>
              <a:gd name="connsiteX1" fmla="*/ 844929 w 844929"/>
              <a:gd name="connsiteY1" fmla="*/ 497840 h 1415420"/>
              <a:gd name="connsiteX2" fmla="*/ 839849 w 844929"/>
              <a:gd name="connsiteY2" fmla="*/ 1415420 h 1415420"/>
              <a:gd name="connsiteX3" fmla="*/ 0 w 844929"/>
              <a:gd name="connsiteY3" fmla="*/ 468000 h 1415420"/>
              <a:gd name="connsiteX4" fmla="*/ 0 w 844929"/>
              <a:gd name="connsiteY4" fmla="*/ 0 h 1415420"/>
              <a:gd name="connsiteX0" fmla="*/ 0 w 839859"/>
              <a:gd name="connsiteY0" fmla="*/ 0 h 1415420"/>
              <a:gd name="connsiteX1" fmla="*/ 789049 w 839859"/>
              <a:gd name="connsiteY1" fmla="*/ 482600 h 1415420"/>
              <a:gd name="connsiteX2" fmla="*/ 839849 w 839859"/>
              <a:gd name="connsiteY2" fmla="*/ 1415420 h 1415420"/>
              <a:gd name="connsiteX3" fmla="*/ 0 w 839859"/>
              <a:gd name="connsiteY3" fmla="*/ 468000 h 1415420"/>
              <a:gd name="connsiteX4" fmla="*/ 0 w 839859"/>
              <a:gd name="connsiteY4" fmla="*/ 0 h 1415420"/>
              <a:gd name="connsiteX0" fmla="*/ 0 w 791701"/>
              <a:gd name="connsiteY0" fmla="*/ 0 h 1435740"/>
              <a:gd name="connsiteX1" fmla="*/ 789049 w 791701"/>
              <a:gd name="connsiteY1" fmla="*/ 482600 h 1435740"/>
              <a:gd name="connsiteX2" fmla="*/ 791589 w 791701"/>
              <a:gd name="connsiteY2" fmla="*/ 1435740 h 1435740"/>
              <a:gd name="connsiteX3" fmla="*/ 0 w 791701"/>
              <a:gd name="connsiteY3" fmla="*/ 468000 h 1435740"/>
              <a:gd name="connsiteX4" fmla="*/ 0 w 791701"/>
              <a:gd name="connsiteY4" fmla="*/ 0 h 1435740"/>
              <a:gd name="connsiteX0" fmla="*/ 0 w 789293"/>
              <a:gd name="connsiteY0" fmla="*/ 0 h 1466220"/>
              <a:gd name="connsiteX1" fmla="*/ 789049 w 789293"/>
              <a:gd name="connsiteY1" fmla="*/ 482600 h 1466220"/>
              <a:gd name="connsiteX2" fmla="*/ 789049 w 789293"/>
              <a:gd name="connsiteY2" fmla="*/ 1466220 h 1466220"/>
              <a:gd name="connsiteX3" fmla="*/ 0 w 789293"/>
              <a:gd name="connsiteY3" fmla="*/ 468000 h 1466220"/>
              <a:gd name="connsiteX4" fmla="*/ 0 w 789293"/>
              <a:gd name="connsiteY4" fmla="*/ 0 h 1466220"/>
              <a:gd name="connsiteX0" fmla="*/ 0 w 789293"/>
              <a:gd name="connsiteY0" fmla="*/ 0 h 1466220"/>
              <a:gd name="connsiteX1" fmla="*/ 789049 w 789293"/>
              <a:gd name="connsiteY1" fmla="*/ 441960 h 1466220"/>
              <a:gd name="connsiteX2" fmla="*/ 789049 w 789293"/>
              <a:gd name="connsiteY2" fmla="*/ 1466220 h 1466220"/>
              <a:gd name="connsiteX3" fmla="*/ 0 w 789293"/>
              <a:gd name="connsiteY3" fmla="*/ 468000 h 1466220"/>
              <a:gd name="connsiteX4" fmla="*/ 0 w 789293"/>
              <a:gd name="connsiteY4" fmla="*/ 0 h 146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293" h="1466220">
                <a:moveTo>
                  <a:pt x="0" y="0"/>
                </a:moveTo>
                <a:cubicBezTo>
                  <a:pt x="281643" y="165947"/>
                  <a:pt x="507406" y="276013"/>
                  <a:pt x="789049" y="441960"/>
                </a:cubicBezTo>
                <a:cubicBezTo>
                  <a:pt x="788202" y="729193"/>
                  <a:pt x="789896" y="1178987"/>
                  <a:pt x="789049" y="1466220"/>
                </a:cubicBezTo>
                <a:lnTo>
                  <a:pt x="0" y="468000"/>
                </a:lnTo>
                <a:lnTo>
                  <a:pt x="0" y="0"/>
                </a:lnTo>
                <a:close/>
              </a:path>
            </a:pathLst>
          </a:custGeom>
          <a:solidFill>
            <a:srgbClr val="3A6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68929C2F-7E08-4913-BD4B-C2F23F3795D0}"/>
              </a:ext>
            </a:extLst>
          </p:cNvPr>
          <p:cNvSpPr/>
          <p:nvPr/>
        </p:nvSpPr>
        <p:spPr>
          <a:xfrm>
            <a:off x="4308700" y="4833253"/>
            <a:ext cx="1080000" cy="108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6B8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BF3A007-AA8A-477D-A362-53D3F66302C2}"/>
              </a:ext>
            </a:extLst>
          </p:cNvPr>
          <p:cNvSpPr txBox="1"/>
          <p:nvPr/>
        </p:nvSpPr>
        <p:spPr>
          <a:xfrm>
            <a:off x="4648855" y="4933325"/>
            <a:ext cx="399148" cy="87985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7500"/>
              </a:lnSpc>
            </a:pPr>
            <a:r>
              <a:rPr lang="ru-RU" sz="6000" spc="-300" dirty="0">
                <a:latin typeface="Bahnschrift SemiBold" panose="020B0502040204020203" pitchFamily="34" charset="0"/>
                <a:ea typeface="Segoe UI Black" panose="020B0A02040204020203" pitchFamily="34" charset="0"/>
              </a:rPr>
              <a:t>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44FECAC-9B71-4D34-A27E-E6E11C095A96}"/>
              </a:ext>
            </a:extLst>
          </p:cNvPr>
          <p:cNvSpPr txBox="1"/>
          <p:nvPr/>
        </p:nvSpPr>
        <p:spPr>
          <a:xfrm>
            <a:off x="5387707" y="5249749"/>
            <a:ext cx="3814323" cy="323165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Монографии</a:t>
            </a:r>
          </a:p>
        </p:txBody>
      </p:sp>
      <p:pic>
        <p:nvPicPr>
          <p:cNvPr id="76" name="Рисунок 75" descr="https://avatars.mds.yandex.net/i?id=2c5e187f7bfff46d2d329788e5c96232628a6c68-10350562-images-thumbs&amp;n=13">
            <a:extLst>
              <a:ext uri="{FF2B5EF4-FFF2-40B4-BE49-F238E27FC236}">
                <a16:creationId xmlns:a16="http://schemas.microsoft.com/office/drawing/2014/main" id="{B51785C5-F7E7-4D71-8D9D-787B3BD5B70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736" y="3872634"/>
            <a:ext cx="2215422" cy="141542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Овал 77">
            <a:extLst>
              <a:ext uri="{FF2B5EF4-FFF2-40B4-BE49-F238E27FC236}">
                <a16:creationId xmlns:a16="http://schemas.microsoft.com/office/drawing/2014/main" id="{C3AC2D63-921A-43DB-962F-34584C9D7A5D}"/>
              </a:ext>
            </a:extLst>
          </p:cNvPr>
          <p:cNvSpPr/>
          <p:nvPr/>
        </p:nvSpPr>
        <p:spPr>
          <a:xfrm>
            <a:off x="792725" y="2780377"/>
            <a:ext cx="2592000" cy="2592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A37F69D-4A29-4A18-A7D7-31897A6F24D2}"/>
              </a:ext>
            </a:extLst>
          </p:cNvPr>
          <p:cNvSpPr txBox="1"/>
          <p:nvPr/>
        </p:nvSpPr>
        <p:spPr>
          <a:xfrm>
            <a:off x="1180148" y="3317579"/>
            <a:ext cx="2088713" cy="17953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4000"/>
              </a:lnSpc>
            </a:pPr>
            <a:r>
              <a:rPr lang="ru-RU" sz="14400" spc="-1000" dirty="0">
                <a:latin typeface="Bahnschrift SemiBold" panose="020B0502040204020203" pitchFamily="34" charset="0"/>
                <a:ea typeface="Segoe UI Black" panose="020B0A02040204020203" pitchFamily="34" charset="0"/>
              </a:rPr>
              <a:t>30</a:t>
            </a:r>
            <a:r>
              <a:rPr lang="ru-RU" sz="12000" spc="-500" dirty="0">
                <a:latin typeface="Bahnschrift SemiBold" panose="020B0502040204020203" pitchFamily="34" charset="0"/>
                <a:ea typeface="Segoe UI Black" panose="020B0A02040204020203" pitchFamily="34" charset="0"/>
              </a:rPr>
              <a:t> </a:t>
            </a:r>
          </a:p>
        </p:txBody>
      </p:sp>
      <p:pic>
        <p:nvPicPr>
          <p:cNvPr id="80" name="Рисунок 79" descr="https://dissertator.ru/wp-content/uploads/2021/03/scopus-oficialnyj-sajt-na-russkom.png">
            <a:extLst>
              <a:ext uri="{FF2B5EF4-FFF2-40B4-BE49-F238E27FC236}">
                <a16:creationId xmlns:a16="http://schemas.microsoft.com/office/drawing/2014/main" id="{169E71FF-1A67-475A-9272-E60AA6E0F8C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456" y="3081972"/>
            <a:ext cx="1695345" cy="1019514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Пирог 11">
            <a:extLst>
              <a:ext uri="{FF2B5EF4-FFF2-40B4-BE49-F238E27FC236}">
                <a16:creationId xmlns:a16="http://schemas.microsoft.com/office/drawing/2014/main" id="{373C00F3-4168-4948-A610-C16A41463A1F}"/>
              </a:ext>
            </a:extLst>
          </p:cNvPr>
          <p:cNvSpPr/>
          <p:nvPr/>
        </p:nvSpPr>
        <p:spPr>
          <a:xfrm>
            <a:off x="10275049" y="2185287"/>
            <a:ext cx="981307" cy="1064577"/>
          </a:xfrm>
          <a:prstGeom prst="rect">
            <a:avLst/>
          </a:prstGeom>
          <a:blipFill rotWithShape="0">
            <a:blip r:embed="rId4"/>
            <a:srcRect/>
            <a:stretch>
              <a:fillRect l="-62071" t="-20704" r="-67825" b="-24145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857183-1BD9-4B39-AB09-D5E6A2D812A3}"/>
              </a:ext>
            </a:extLst>
          </p:cNvPr>
          <p:cNvSpPr txBox="1"/>
          <p:nvPr/>
        </p:nvSpPr>
        <p:spPr>
          <a:xfrm>
            <a:off x="1607595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E1B46-1080-4068-B203-094C0278E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1056" y="5069362"/>
            <a:ext cx="1802765" cy="66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59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8DC73C9-3269-47AE-80B2-B8EBECB4EC9E}"/>
              </a:ext>
            </a:extLst>
          </p:cNvPr>
          <p:cNvSpPr txBox="1"/>
          <p:nvPr/>
        </p:nvSpPr>
        <p:spPr>
          <a:xfrm>
            <a:off x="803275" y="701820"/>
            <a:ext cx="1058545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35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ТРУДЫ КАФЕДРЫ УПРАВЛЕНИЯ ПЕРСОНАЛОМ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A31269-BDF6-492C-9CC3-79B2D471B1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" r="3923"/>
          <a:stretch/>
        </p:blipFill>
        <p:spPr>
          <a:xfrm>
            <a:off x="3432432" y="3428906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9C8C12-49E2-4EDA-8D83-4C7594677B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" b="589"/>
          <a:stretch/>
        </p:blipFill>
        <p:spPr>
          <a:xfrm>
            <a:off x="7723185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92BC0C-F5BE-46C4-BC41-9D59EB9B36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" r="1101"/>
          <a:stretch/>
        </p:blipFill>
        <p:spPr>
          <a:xfrm>
            <a:off x="4680693" y="1736725"/>
            <a:ext cx="1584000" cy="2376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EE2759-9F16-4FFD-A15F-E48583B5E0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 r="4047"/>
          <a:stretch/>
        </p:blipFill>
        <p:spPr>
          <a:xfrm>
            <a:off x="6476004" y="3428906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F45FAA-6AD5-40B6-92F5-41AA6C13CD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6775"/>
          <a:stretch/>
        </p:blipFill>
        <p:spPr>
          <a:xfrm>
            <a:off x="8972526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62935C-0869-4F6A-95D1-7574CC4E93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r="4513"/>
          <a:stretch/>
        </p:blipFill>
        <p:spPr>
          <a:xfrm>
            <a:off x="2187471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FE107B-F9BE-4CE8-AC4D-9382F653A4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r="4562"/>
          <a:stretch/>
        </p:blipFill>
        <p:spPr>
          <a:xfrm>
            <a:off x="7721790" y="3428906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762BAE2-2839-478B-BE8A-903F212B76C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r="2790"/>
          <a:stretch/>
        </p:blipFill>
        <p:spPr>
          <a:xfrm>
            <a:off x="2186646" y="3428906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18C33A-7012-4B05-9981-80D2FA066AE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r="3337"/>
          <a:stretch/>
        </p:blipFill>
        <p:spPr>
          <a:xfrm>
            <a:off x="6477120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8252FB1-04D3-47BB-A464-308A9E6A0A7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" r="2687"/>
          <a:stretch/>
        </p:blipFill>
        <p:spPr>
          <a:xfrm>
            <a:off x="7725915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20DE33A-7FE4-493C-B07E-31B7B5F4C1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r="3172"/>
          <a:stretch/>
        </p:blipFill>
        <p:spPr>
          <a:xfrm>
            <a:off x="940860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572147A-57F6-4E37-8D2E-92091819F05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r="2016"/>
          <a:stretch/>
        </p:blipFill>
        <p:spPr>
          <a:xfrm>
            <a:off x="3434082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B581BBB-245F-4B87-A6A0-54CA89B4148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" r="1148"/>
          <a:stretch/>
        </p:blipFill>
        <p:spPr>
          <a:xfrm>
            <a:off x="940860" y="3428907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C9BEA5E-0261-4ED8-A896-DB29DFD3F25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" r="713"/>
          <a:stretch/>
        </p:blipFill>
        <p:spPr>
          <a:xfrm>
            <a:off x="8967576" y="3428906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4453989-30F6-4424-BD0D-D9074B3E505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" b="2787"/>
          <a:stretch/>
        </p:blipFill>
        <p:spPr>
          <a:xfrm>
            <a:off x="940860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CF79D1A-633F-46AB-A156-B5B275788D4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r="4114"/>
          <a:stretch/>
        </p:blipFill>
        <p:spPr>
          <a:xfrm>
            <a:off x="10219140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15EF4F3-7342-4541-9255-F54049C72A4A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" r="3790"/>
          <a:stretch/>
        </p:blipFill>
        <p:spPr>
          <a:xfrm>
            <a:off x="6479304" y="1736725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7670728-A43C-4FAD-95C7-6430DF52FD24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" b="1735"/>
          <a:stretch/>
        </p:blipFill>
        <p:spPr>
          <a:xfrm>
            <a:off x="10215318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8CEB7F7-AA1F-4217-ABDA-A6A4018F83D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" r="1856"/>
          <a:stretch/>
        </p:blipFill>
        <p:spPr>
          <a:xfrm>
            <a:off x="4678218" y="4293088"/>
            <a:ext cx="1584000" cy="2376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F8A6EC1-97AA-441E-87AA-C46767BD4619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" b="107"/>
          <a:stretch/>
        </p:blipFill>
        <p:spPr>
          <a:xfrm>
            <a:off x="10213363" y="3428907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65041CF-B9DA-4ACE-9FFC-77BB15DD5C53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r="2424"/>
          <a:stretch/>
        </p:blipFill>
        <p:spPr>
          <a:xfrm>
            <a:off x="2186925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129EB27C-8804-460B-915E-D11017BD9BC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r="2973"/>
          <a:stretch/>
        </p:blipFill>
        <p:spPr>
          <a:xfrm>
            <a:off x="8969250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9F6DE832-C744-43D1-8732-2B1406934709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r="2331"/>
          <a:stretch/>
        </p:blipFill>
        <p:spPr>
          <a:xfrm>
            <a:off x="3432990" y="5121088"/>
            <a:ext cx="1032000" cy="1548000"/>
          </a:xfrm>
          <a:prstGeom prst="rect">
            <a:avLst/>
          </a:prstGeom>
          <a:effectLst>
            <a:outerShdw blurRad="139700" dist="38100" algn="l" rotWithShape="0">
              <a:prstClr val="black">
                <a:alpha val="47000"/>
              </a:prst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A540DE4-2421-40FC-A230-E0D15FE6D9FB}"/>
              </a:ext>
            </a:extLst>
          </p:cNvPr>
          <p:cNvSpPr txBox="1"/>
          <p:nvPr/>
        </p:nvSpPr>
        <p:spPr>
          <a:xfrm>
            <a:off x="1607595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</p:spTree>
    <p:extLst>
      <p:ext uri="{BB962C8B-B14F-4D97-AF65-F5344CB8AC3E}">
        <p14:creationId xmlns:p14="http://schemas.microsoft.com/office/powerpoint/2010/main" val="1587243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D547D1E-30AB-4618-AFD6-4AEF2D94EEF0}"/>
              </a:ext>
            </a:extLst>
          </p:cNvPr>
          <p:cNvSpPr/>
          <p:nvPr/>
        </p:nvSpPr>
        <p:spPr>
          <a:xfrm>
            <a:off x="8543925" y="-57317"/>
            <a:ext cx="3677252" cy="6972633"/>
          </a:xfrm>
          <a:prstGeom prst="rect">
            <a:avLst/>
          </a:prstGeom>
          <a:solidFill>
            <a:srgbClr val="3A6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2D2325DE-57D4-4934-9CA4-2443C747E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2904503"/>
              </p:ext>
            </p:extLst>
          </p:nvPr>
        </p:nvGraphicFramePr>
        <p:xfrm>
          <a:off x="279817" y="1518033"/>
          <a:ext cx="7925730" cy="366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94AADAA7-3266-4018-985A-BFEFF370F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693939"/>
              </p:ext>
            </p:extLst>
          </p:nvPr>
        </p:nvGraphicFramePr>
        <p:xfrm>
          <a:off x="293782" y="4932968"/>
          <a:ext cx="7910352" cy="1722236"/>
        </p:xfrm>
        <a:graphic>
          <a:graphicData uri="http://schemas.openxmlformats.org/drawingml/2006/table">
            <a:tbl>
              <a:tblPr firstRow="1" firstCol="1" bandRow="1"/>
              <a:tblGrid>
                <a:gridCol w="1332000">
                  <a:extLst>
                    <a:ext uri="{9D8B030D-6E8A-4147-A177-3AD203B41FA5}">
                      <a16:colId xmlns:a16="http://schemas.microsoft.com/office/drawing/2014/main" val="3480900909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3985533568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1709823421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1201490019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2556178055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3385248589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1699517517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285925144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2671204087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1654312781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3352731752"/>
                    </a:ext>
                  </a:extLst>
                </a:gridCol>
                <a:gridCol w="598032">
                  <a:extLst>
                    <a:ext uri="{9D8B030D-6E8A-4147-A177-3AD203B41FA5}">
                      <a16:colId xmlns:a16="http://schemas.microsoft.com/office/drawing/2014/main" val="2481092958"/>
                    </a:ext>
                  </a:extLst>
                </a:gridCol>
              </a:tblGrid>
              <a:tr h="35244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780079"/>
                  </a:ext>
                </a:extLst>
              </a:tr>
              <a:tr h="541787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Статьи в ведущих рецензируемых изданиях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430405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Учебники и учебные пособия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71764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Монографии 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6082002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AC717E09-410F-4838-8E52-2F85A7924F3B}"/>
              </a:ext>
            </a:extLst>
          </p:cNvPr>
          <p:cNvSpPr txBox="1"/>
          <p:nvPr/>
        </p:nvSpPr>
        <p:spPr>
          <a:xfrm>
            <a:off x="8330875" y="2110870"/>
            <a:ext cx="3522562" cy="1713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Средний индекс Хирша преподавателей кафедры управления персоналом</a:t>
            </a:r>
          </a:p>
        </p:txBody>
      </p:sp>
      <p:graphicFrame>
        <p:nvGraphicFramePr>
          <p:cNvPr id="29" name="Диаграмма 28">
            <a:extLst>
              <a:ext uri="{FF2B5EF4-FFF2-40B4-BE49-F238E27FC236}">
                <a16:creationId xmlns:a16="http://schemas.microsoft.com/office/drawing/2014/main" id="{9DB63E98-5840-438E-AFFB-8187DC8DD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052727"/>
              </p:ext>
            </p:extLst>
          </p:nvPr>
        </p:nvGraphicFramePr>
        <p:xfrm>
          <a:off x="9057331" y="3939732"/>
          <a:ext cx="3074662" cy="2060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889F46D0-61C8-4378-AF25-78033AF6D24A}"/>
              </a:ext>
            </a:extLst>
          </p:cNvPr>
          <p:cNvSpPr txBox="1"/>
          <p:nvPr/>
        </p:nvSpPr>
        <p:spPr>
          <a:xfrm>
            <a:off x="9295201" y="5677379"/>
            <a:ext cx="9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 Black" panose="020B0A02040204020203" pitchFamily="34" charset="0"/>
                <a:ea typeface="Segoe UI Black" panose="020B0A02040204020203" pitchFamily="34" charset="0"/>
              </a:rPr>
              <a:t>2021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037AD0-6E7A-4BEA-9C52-2E62554A222A}"/>
              </a:ext>
            </a:extLst>
          </p:cNvPr>
          <p:cNvSpPr txBox="1"/>
          <p:nvPr/>
        </p:nvSpPr>
        <p:spPr>
          <a:xfrm>
            <a:off x="10143056" y="5677379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Segoe UI Black" panose="020B0A02040204020203" pitchFamily="34" charset="0"/>
                <a:ea typeface="Segoe UI Black" panose="020B0A02040204020203" pitchFamily="34" charset="0"/>
              </a:rPr>
              <a:t>2022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B14241-77A2-47DD-8965-0AC403606340}"/>
              </a:ext>
            </a:extLst>
          </p:cNvPr>
          <p:cNvSpPr txBox="1"/>
          <p:nvPr/>
        </p:nvSpPr>
        <p:spPr>
          <a:xfrm>
            <a:off x="10867094" y="5677379"/>
            <a:ext cx="9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 Black" panose="020B0A02040204020203" pitchFamily="34" charset="0"/>
                <a:ea typeface="Segoe UI Black" panose="020B0A02040204020203" pitchFamily="34" charset="0"/>
              </a:rPr>
              <a:t>2023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CCCE6E-013D-475F-9549-FB302E2F9214}"/>
              </a:ext>
            </a:extLst>
          </p:cNvPr>
          <p:cNvSpPr/>
          <p:nvPr/>
        </p:nvSpPr>
        <p:spPr>
          <a:xfrm>
            <a:off x="192088" y="1376364"/>
            <a:ext cx="8138787" cy="619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83D5E6-A9FE-4EBB-81FD-3B9FDF47A984}"/>
              </a:ext>
            </a:extLst>
          </p:cNvPr>
          <p:cNvSpPr txBox="1"/>
          <p:nvPr/>
        </p:nvSpPr>
        <p:spPr>
          <a:xfrm>
            <a:off x="456492" y="671340"/>
            <a:ext cx="7469293" cy="143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3200" b="1" dirty="0"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Количество публикаций в ведущих рецензируемых научных журналах, научных монографий, учебников и учебных пособий</a:t>
            </a:r>
            <a:endParaRPr lang="ru-RU" sz="2700" b="1" dirty="0">
              <a:solidFill>
                <a:schemeClr val="bg1"/>
              </a:solidFill>
              <a:latin typeface="Segoe UI" panose="020B0502040204020203" pitchFamily="34" charset="0"/>
              <a:ea typeface="Calibri Light" panose="020F03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4BF11B-0104-4069-8FB9-2E5BCF1EF661}"/>
              </a:ext>
            </a:extLst>
          </p:cNvPr>
          <p:cNvSpPr txBox="1"/>
          <p:nvPr/>
        </p:nvSpPr>
        <p:spPr>
          <a:xfrm>
            <a:off x="-156758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B62FF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</p:spTree>
    <p:extLst>
      <p:ext uri="{BB962C8B-B14F-4D97-AF65-F5344CB8AC3E}">
        <p14:creationId xmlns:p14="http://schemas.microsoft.com/office/powerpoint/2010/main" val="1598671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941B8D-954D-47A5-8217-F18B7AA98EE6}"/>
              </a:ext>
            </a:extLst>
          </p:cNvPr>
          <p:cNvSpPr txBox="1"/>
          <p:nvPr/>
        </p:nvSpPr>
        <p:spPr>
          <a:xfrm>
            <a:off x="803275" y="701820"/>
            <a:ext cx="1058545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3500" b="1" dirty="0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УЧАСТИЕ В РОССИЙСКИХ И ЗАРУБЕЖНЫХ НАУЧНЫХ МЕРОПРИЯТИЯХ</a:t>
            </a:r>
            <a:endParaRPr lang="ru-RU" sz="3500" b="1" dirty="0">
              <a:solidFill>
                <a:srgbClr val="3A65F2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BAFDD277-4EBB-47B6-83F2-8AA9314C0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296517"/>
              </p:ext>
            </p:extLst>
          </p:nvPr>
        </p:nvGraphicFramePr>
        <p:xfrm>
          <a:off x="417251" y="5186428"/>
          <a:ext cx="8117796" cy="1224001"/>
        </p:xfrm>
        <a:graphic>
          <a:graphicData uri="http://schemas.openxmlformats.org/drawingml/2006/table">
            <a:tbl>
              <a:tblPr firstRow="1" firstCol="1" bandRow="1"/>
              <a:tblGrid>
                <a:gridCol w="1708569">
                  <a:extLst>
                    <a:ext uri="{9D8B030D-6E8A-4147-A177-3AD203B41FA5}">
                      <a16:colId xmlns:a16="http://schemas.microsoft.com/office/drawing/2014/main" val="3480900909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3985533568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1709823421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1201490019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2556178055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3385248589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1699517517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285925144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2671204087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1654312781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3352731752"/>
                    </a:ext>
                  </a:extLst>
                </a:gridCol>
                <a:gridCol w="582657">
                  <a:extLst>
                    <a:ext uri="{9D8B030D-6E8A-4147-A177-3AD203B41FA5}">
                      <a16:colId xmlns:a16="http://schemas.microsoft.com/office/drawing/2014/main" val="2481092958"/>
                    </a:ext>
                  </a:extLst>
                </a:gridCol>
              </a:tblGrid>
              <a:tr h="33326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kern="1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780079"/>
                  </a:ext>
                </a:extLst>
              </a:tr>
              <a:tr h="43250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Международные конференции  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304053"/>
                  </a:ext>
                </a:extLst>
              </a:tr>
              <a:tr h="45823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Всероссийские конференции   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176454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D1DF421B-B164-4D7E-9D9D-0B11FA9BAD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634817"/>
              </p:ext>
            </p:extLst>
          </p:nvPr>
        </p:nvGraphicFramePr>
        <p:xfrm>
          <a:off x="1680859" y="1825764"/>
          <a:ext cx="7019137" cy="355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615847-992A-4F23-8501-D5A6004830E9}"/>
              </a:ext>
            </a:extLst>
          </p:cNvPr>
          <p:cNvSpPr/>
          <p:nvPr/>
        </p:nvSpPr>
        <p:spPr>
          <a:xfrm>
            <a:off x="8972952" y="2636912"/>
            <a:ext cx="3072998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Международные конференции 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B6679F-534B-406E-87D3-A4BFBA0031F1}"/>
              </a:ext>
            </a:extLst>
          </p:cNvPr>
          <p:cNvSpPr/>
          <p:nvPr/>
        </p:nvSpPr>
        <p:spPr>
          <a:xfrm>
            <a:off x="8972952" y="3457693"/>
            <a:ext cx="3072998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Всероссийские конференции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C7FB0D6-936E-479A-AF8E-238AE5EBD1B4}"/>
              </a:ext>
            </a:extLst>
          </p:cNvPr>
          <p:cNvSpPr/>
          <p:nvPr/>
        </p:nvSpPr>
        <p:spPr>
          <a:xfrm>
            <a:off x="8699997" y="3672812"/>
            <a:ext cx="252000" cy="25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endParaRPr lang="ru-RU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AFFB129-8FD4-4AD8-91D9-152A79E2CDBF}"/>
              </a:ext>
            </a:extLst>
          </p:cNvPr>
          <p:cNvSpPr/>
          <p:nvPr/>
        </p:nvSpPr>
        <p:spPr>
          <a:xfrm>
            <a:off x="8699997" y="2845800"/>
            <a:ext cx="252000" cy="252000"/>
          </a:xfrm>
          <a:prstGeom prst="ellipse">
            <a:avLst/>
          </a:prstGeom>
          <a:solidFill>
            <a:srgbClr val="3A6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4D737C-AF89-4808-B6C6-46E423641C4A}"/>
              </a:ext>
            </a:extLst>
          </p:cNvPr>
          <p:cNvSpPr txBox="1"/>
          <p:nvPr/>
        </p:nvSpPr>
        <p:spPr>
          <a:xfrm>
            <a:off x="1607595" y="266091"/>
            <a:ext cx="897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A65F2"/>
                </a:solidFill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rPr>
              <a:t>НПШ «Управление персоналом: теория, история, практика»  </a:t>
            </a:r>
          </a:p>
        </p:txBody>
      </p:sp>
    </p:spTree>
    <p:extLst>
      <p:ext uri="{BB962C8B-B14F-4D97-AF65-F5344CB8AC3E}">
        <p14:creationId xmlns:p14="http://schemas.microsoft.com/office/powerpoint/2010/main" val="22739886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A65F2"/>
        </a:solidFill>
        <a:ln w="4445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41275" cap="rnd">
          <a:solidFill>
            <a:srgbClr val="00B050"/>
          </a:solidFill>
          <a:round/>
          <a:tail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Затмение 1">
    <a:dk1>
      <a:srgbClr val="000000"/>
    </a:dk1>
    <a:lt1>
      <a:srgbClr val="FFFFFF"/>
    </a:lt1>
    <a:dk2>
      <a:srgbClr val="006666"/>
    </a:dk2>
    <a:lt2>
      <a:srgbClr val="5F5F5F"/>
    </a:lt2>
    <a:accent1>
      <a:srgbClr val="33CCCC"/>
    </a:accent1>
    <a:accent2>
      <a:srgbClr val="99CCCC"/>
    </a:accent2>
    <a:accent3>
      <a:srgbClr val="FFFFFF"/>
    </a:accent3>
    <a:accent4>
      <a:srgbClr val="000000"/>
    </a:accent4>
    <a:accent5>
      <a:srgbClr val="ADE2E2"/>
    </a:accent5>
    <a:accent6>
      <a:srgbClr val="8AB9B9"/>
    </a:accent6>
    <a:hlink>
      <a:srgbClr val="006666"/>
    </a:hlink>
    <a:folHlink>
      <a:srgbClr val="B2B2B2"/>
    </a:folHlink>
  </a:clrScheme>
  <a:fontScheme name="Затмение">
    <a:majorFont>
      <a:latin typeface="Arial"/>
      <a:ea typeface=""/>
      <a:cs typeface=""/>
    </a:majorFont>
    <a:minorFont>
      <a:latin typeface="Verdan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633</Words>
  <Application>Microsoft Office PowerPoint</Application>
  <PresentationFormat>Широкоэкранный</PresentationFormat>
  <Paragraphs>197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Segoe UI Black</vt:lpstr>
      <vt:lpstr>Calibri Light</vt:lpstr>
      <vt:lpstr>Corbel</vt:lpstr>
      <vt:lpstr>Segoe UI</vt:lpstr>
      <vt:lpstr>Bahnschrift SemiBold</vt:lpstr>
      <vt:lpstr>Calibri</vt:lpstr>
      <vt:lpstr>Arial</vt:lpstr>
      <vt:lpstr>1_Тема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Ободовская</dc:creator>
  <cp:lastModifiedBy>Седова Ольга</cp:lastModifiedBy>
  <cp:revision>426</cp:revision>
  <dcterms:created xsi:type="dcterms:W3CDTF">2024-01-24T07:31:10Z</dcterms:created>
  <dcterms:modified xsi:type="dcterms:W3CDTF">2025-09-10T06:59:07Z</dcterms:modified>
</cp:coreProperties>
</file>