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">
          <p15:clr>
            <a:srgbClr val="747775"/>
          </p15:clr>
        </p15:guide>
        <p15:guide id="2" pos="227">
          <p15:clr>
            <a:srgbClr val="747775"/>
          </p15:clr>
        </p15:guide>
        <p15:guide id="3" pos="5533">
          <p15:clr>
            <a:srgbClr val="747775"/>
          </p15:clr>
        </p15:guide>
        <p15:guide id="4" orient="horz" pos="3027">
          <p15:clr>
            <a:srgbClr val="747775"/>
          </p15:clr>
        </p15:guide>
        <p15:guide id="5" pos="2880">
          <p15:clr>
            <a:srgbClr val="747775"/>
          </p15:clr>
        </p15:guide>
        <p15:guide id="6" orient="horz" pos="1644">
          <p15:clr>
            <a:srgbClr val="747775"/>
          </p15:clr>
        </p15:guide>
        <p15:guide id="7" orient="horz" pos="794">
          <p15:clr>
            <a:srgbClr val="747775"/>
          </p15:clr>
        </p15:guide>
        <p15:guide id="8" orient="horz" pos="103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0482C4-B08D-470C-B8B4-04FA508997E2}">
  <a:tblStyle styleId="{9B0482C4-B08D-470C-B8B4-04FA508997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" orient="horz"/>
        <p:guide pos="227"/>
        <p:guide pos="5533"/>
        <p:guide pos="3027" orient="horz"/>
        <p:guide pos="2880"/>
        <p:guide pos="1644" orient="horz"/>
        <p:guide pos="794" orient="horz"/>
        <p:guide pos="10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62b2e7d95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62b2e7d95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62b2e7d9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62b2e7d9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62b2e7d9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562b2e7d9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62b2e7d9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62b2e7d9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62b2e7d95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62b2e7d95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62b2e7d95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562b2e7d95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62b2e7d9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562b2e7d9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62b2e7d95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562b2e7d9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62b2e7d9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62b2e7d9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2b2e7d9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2b2e7d9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62b2e7d9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62b2e7d9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62b2e7d9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62b2e7d9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62b2e7d95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62b2e7d9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62b2e7d95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62b2e7d9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62b2e7d9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62b2e7d9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838200" y="1257000"/>
            <a:ext cx="3945000" cy="3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800" y="0"/>
            <a:ext cx="4572900" cy="51435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2500" y="155725"/>
            <a:ext cx="871600" cy="8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675800" y="37425"/>
            <a:ext cx="202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Российский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Государственный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Гуманитарный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Университет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2100" y="1401900"/>
            <a:ext cx="3947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Рекомендации к оформлению презентации для защиты исследовательской работы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82900" y="2808200"/>
            <a:ext cx="4212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Данная презентация направлена на составление понимания у студентов как оформить презентацию для защиты исследовательской работы. 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572000" y="3977900"/>
            <a:ext cx="421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Char char="●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Оформления текста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Char char="●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Оформления картинок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Char char="●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Оформление таблиц и диаграмм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С КАРТИНКОЙ 2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50" name="Google Shape;150;p22"/>
          <p:cNvGrpSpPr/>
          <p:nvPr/>
        </p:nvGrpSpPr>
        <p:grpSpPr>
          <a:xfrm>
            <a:off x="359600" y="1260000"/>
            <a:ext cx="3621400" cy="3544800"/>
            <a:chOff x="5161800" y="1342550"/>
            <a:chExt cx="3621400" cy="3544800"/>
          </a:xfrm>
        </p:grpSpPr>
        <p:pic>
          <p:nvPicPr>
            <p:cNvPr id="151" name="Google Shape;151;p22"/>
            <p:cNvPicPr preferRelativeResize="0"/>
            <p:nvPr/>
          </p:nvPicPr>
          <p:blipFill rotWithShape="1">
            <a:blip r:embed="rId3">
              <a:alphaModFix/>
            </a:blip>
            <a:srcRect b="18166" l="0" r="0" t="2190"/>
            <a:stretch/>
          </p:blipFill>
          <p:spPr>
            <a:xfrm>
              <a:off x="5161800" y="1342550"/>
              <a:ext cx="3621400" cy="3107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2"/>
            <p:cNvSpPr txBox="1"/>
            <p:nvPr/>
          </p:nvSpPr>
          <p:spPr>
            <a:xfrm>
              <a:off x="5161850" y="4487150"/>
              <a:ext cx="362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4535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Подпись под картинкой</a:t>
              </a:r>
              <a:endParaRPr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53" name="Google Shape;153;p22"/>
          <p:cNvGrpSpPr/>
          <p:nvPr/>
        </p:nvGrpSpPr>
        <p:grpSpPr>
          <a:xfrm>
            <a:off x="5162600" y="1260000"/>
            <a:ext cx="3621400" cy="3544800"/>
            <a:chOff x="5161800" y="1342550"/>
            <a:chExt cx="3621400" cy="3544800"/>
          </a:xfrm>
        </p:grpSpPr>
        <p:pic>
          <p:nvPicPr>
            <p:cNvPr id="154" name="Google Shape;154;p22"/>
            <p:cNvPicPr preferRelativeResize="0"/>
            <p:nvPr/>
          </p:nvPicPr>
          <p:blipFill rotWithShape="1">
            <a:blip r:embed="rId3">
              <a:alphaModFix/>
            </a:blip>
            <a:srcRect b="18166" l="0" r="0" t="2190"/>
            <a:stretch/>
          </p:blipFill>
          <p:spPr>
            <a:xfrm>
              <a:off x="5161800" y="1342550"/>
              <a:ext cx="3621400" cy="3107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2"/>
            <p:cNvSpPr txBox="1"/>
            <p:nvPr/>
          </p:nvSpPr>
          <p:spPr>
            <a:xfrm>
              <a:off x="5161850" y="4487150"/>
              <a:ext cx="362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4535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Подпись под картинкой</a:t>
              </a:r>
              <a:endParaRPr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С КАРТИНКОЙ 3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63" name="Google Shape;163;p23"/>
          <p:cNvGrpSpPr/>
          <p:nvPr/>
        </p:nvGrpSpPr>
        <p:grpSpPr>
          <a:xfrm>
            <a:off x="6054522" y="1493830"/>
            <a:ext cx="2728725" cy="2735469"/>
            <a:chOff x="5161800" y="1257000"/>
            <a:chExt cx="3621400" cy="3630350"/>
          </a:xfrm>
        </p:grpSpPr>
        <p:pic>
          <p:nvPicPr>
            <p:cNvPr id="164" name="Google Shape;164;p23"/>
            <p:cNvPicPr preferRelativeResize="0"/>
            <p:nvPr/>
          </p:nvPicPr>
          <p:blipFill rotWithShape="1">
            <a:blip r:embed="rId3">
              <a:alphaModFix/>
            </a:blip>
            <a:srcRect b="18166" l="0" r="0" t="0"/>
            <a:stretch/>
          </p:blipFill>
          <p:spPr>
            <a:xfrm>
              <a:off x="5161800" y="1257000"/>
              <a:ext cx="3621400" cy="3193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3"/>
            <p:cNvSpPr txBox="1"/>
            <p:nvPr/>
          </p:nvSpPr>
          <p:spPr>
            <a:xfrm>
              <a:off x="5161850" y="4487150"/>
              <a:ext cx="362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4535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Подпись под картинкой</a:t>
              </a:r>
              <a:endParaRPr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66" name="Google Shape;166;p23"/>
          <p:cNvGrpSpPr/>
          <p:nvPr/>
        </p:nvGrpSpPr>
        <p:grpSpPr>
          <a:xfrm>
            <a:off x="359145" y="1493830"/>
            <a:ext cx="2728725" cy="2735469"/>
            <a:chOff x="5161800" y="1257000"/>
            <a:chExt cx="3621400" cy="3630350"/>
          </a:xfrm>
        </p:grpSpPr>
        <p:pic>
          <p:nvPicPr>
            <p:cNvPr id="167" name="Google Shape;167;p23"/>
            <p:cNvPicPr preferRelativeResize="0"/>
            <p:nvPr/>
          </p:nvPicPr>
          <p:blipFill rotWithShape="1">
            <a:blip r:embed="rId3">
              <a:alphaModFix/>
            </a:blip>
            <a:srcRect b="18166" l="0" r="0" t="0"/>
            <a:stretch/>
          </p:blipFill>
          <p:spPr>
            <a:xfrm>
              <a:off x="5161800" y="1257000"/>
              <a:ext cx="3621400" cy="3193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3"/>
            <p:cNvSpPr txBox="1"/>
            <p:nvPr/>
          </p:nvSpPr>
          <p:spPr>
            <a:xfrm>
              <a:off x="5161850" y="4487150"/>
              <a:ext cx="362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4535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Подпись под картинкой</a:t>
              </a:r>
              <a:endParaRPr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69" name="Google Shape;169;p23"/>
          <p:cNvGrpSpPr/>
          <p:nvPr/>
        </p:nvGrpSpPr>
        <p:grpSpPr>
          <a:xfrm>
            <a:off x="3206834" y="1493830"/>
            <a:ext cx="2728725" cy="2735469"/>
            <a:chOff x="5161800" y="1257000"/>
            <a:chExt cx="3621400" cy="3630350"/>
          </a:xfrm>
        </p:grpSpPr>
        <p:pic>
          <p:nvPicPr>
            <p:cNvPr id="170" name="Google Shape;170;p23"/>
            <p:cNvPicPr preferRelativeResize="0"/>
            <p:nvPr/>
          </p:nvPicPr>
          <p:blipFill rotWithShape="1">
            <a:blip r:embed="rId3">
              <a:alphaModFix/>
            </a:blip>
            <a:srcRect b="18166" l="0" r="0" t="0"/>
            <a:stretch/>
          </p:blipFill>
          <p:spPr>
            <a:xfrm>
              <a:off x="5161800" y="1257000"/>
              <a:ext cx="3621400" cy="3193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23"/>
            <p:cNvSpPr txBox="1"/>
            <p:nvPr/>
          </p:nvSpPr>
          <p:spPr>
            <a:xfrm>
              <a:off x="5161850" y="4487150"/>
              <a:ext cx="362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4535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Подпись под картинкой</a:t>
              </a:r>
              <a:endParaRPr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4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С КАРТИНКОЙ 4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79" name="Google Shape;179;p24"/>
          <p:cNvGrpSpPr/>
          <p:nvPr/>
        </p:nvGrpSpPr>
        <p:grpSpPr>
          <a:xfrm>
            <a:off x="4622548" y="1679064"/>
            <a:ext cx="2030157" cy="2364975"/>
            <a:chOff x="5161800" y="1257000"/>
            <a:chExt cx="3621400" cy="4218650"/>
          </a:xfrm>
        </p:grpSpPr>
        <p:pic>
          <p:nvPicPr>
            <p:cNvPr id="180" name="Google Shape;180;p24"/>
            <p:cNvPicPr preferRelativeResize="0"/>
            <p:nvPr/>
          </p:nvPicPr>
          <p:blipFill rotWithShape="1">
            <a:blip r:embed="rId3">
              <a:alphaModFix/>
            </a:blip>
            <a:srcRect b="18166" l="0" r="0" t="0"/>
            <a:stretch/>
          </p:blipFill>
          <p:spPr>
            <a:xfrm>
              <a:off x="5161800" y="1257000"/>
              <a:ext cx="3621400" cy="3193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4"/>
            <p:cNvSpPr txBox="1"/>
            <p:nvPr/>
          </p:nvSpPr>
          <p:spPr>
            <a:xfrm>
              <a:off x="5161850" y="4487150"/>
              <a:ext cx="3621300" cy="9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4535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Подпись под картинкой</a:t>
              </a:r>
              <a:endParaRPr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82" name="Google Shape;182;p24"/>
          <p:cNvGrpSpPr/>
          <p:nvPr/>
        </p:nvGrpSpPr>
        <p:grpSpPr>
          <a:xfrm>
            <a:off x="360050" y="1679064"/>
            <a:ext cx="2030157" cy="2364975"/>
            <a:chOff x="5161800" y="1257000"/>
            <a:chExt cx="3621400" cy="4218650"/>
          </a:xfrm>
        </p:grpSpPr>
        <p:pic>
          <p:nvPicPr>
            <p:cNvPr id="183" name="Google Shape;183;p24"/>
            <p:cNvPicPr preferRelativeResize="0"/>
            <p:nvPr/>
          </p:nvPicPr>
          <p:blipFill rotWithShape="1">
            <a:blip r:embed="rId3">
              <a:alphaModFix/>
            </a:blip>
            <a:srcRect b="18166" l="0" r="0" t="0"/>
            <a:stretch/>
          </p:blipFill>
          <p:spPr>
            <a:xfrm>
              <a:off x="5161800" y="1257000"/>
              <a:ext cx="3621400" cy="3193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24"/>
            <p:cNvSpPr txBox="1"/>
            <p:nvPr/>
          </p:nvSpPr>
          <p:spPr>
            <a:xfrm>
              <a:off x="5161850" y="4487150"/>
              <a:ext cx="3621300" cy="9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4535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Подпись под картинкой</a:t>
              </a:r>
              <a:endParaRPr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85" name="Google Shape;185;p24"/>
          <p:cNvGrpSpPr/>
          <p:nvPr/>
        </p:nvGrpSpPr>
        <p:grpSpPr>
          <a:xfrm>
            <a:off x="2491299" y="1679064"/>
            <a:ext cx="2030157" cy="2364975"/>
            <a:chOff x="5161800" y="1257000"/>
            <a:chExt cx="3621400" cy="4218650"/>
          </a:xfrm>
        </p:grpSpPr>
        <p:pic>
          <p:nvPicPr>
            <p:cNvPr id="186" name="Google Shape;186;p24"/>
            <p:cNvPicPr preferRelativeResize="0"/>
            <p:nvPr/>
          </p:nvPicPr>
          <p:blipFill rotWithShape="1">
            <a:blip r:embed="rId3">
              <a:alphaModFix/>
            </a:blip>
            <a:srcRect b="18166" l="0" r="0" t="0"/>
            <a:stretch/>
          </p:blipFill>
          <p:spPr>
            <a:xfrm>
              <a:off x="5161800" y="1257000"/>
              <a:ext cx="3621400" cy="3193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24"/>
            <p:cNvSpPr txBox="1"/>
            <p:nvPr/>
          </p:nvSpPr>
          <p:spPr>
            <a:xfrm>
              <a:off x="5161850" y="4487150"/>
              <a:ext cx="3621300" cy="9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4535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Подпись под картинкой</a:t>
              </a:r>
              <a:endParaRPr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6753797" y="1679064"/>
            <a:ext cx="2030157" cy="2364975"/>
            <a:chOff x="5161800" y="1257000"/>
            <a:chExt cx="3621400" cy="4218650"/>
          </a:xfrm>
        </p:grpSpPr>
        <p:pic>
          <p:nvPicPr>
            <p:cNvPr id="189" name="Google Shape;189;p24"/>
            <p:cNvPicPr preferRelativeResize="0"/>
            <p:nvPr/>
          </p:nvPicPr>
          <p:blipFill rotWithShape="1">
            <a:blip r:embed="rId3">
              <a:alphaModFix/>
            </a:blip>
            <a:srcRect b="18166" l="0" r="0" t="0"/>
            <a:stretch/>
          </p:blipFill>
          <p:spPr>
            <a:xfrm>
              <a:off x="5161800" y="1257000"/>
              <a:ext cx="3621400" cy="31934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24"/>
            <p:cNvSpPr txBox="1"/>
            <p:nvPr/>
          </p:nvSpPr>
          <p:spPr>
            <a:xfrm>
              <a:off x="5161850" y="4487150"/>
              <a:ext cx="3621300" cy="9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4535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Подпись под картинкой</a:t>
              </a:r>
              <a:endParaRPr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С ТАБЛИЦЕЙ 1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aphicFrame>
        <p:nvGraphicFramePr>
          <p:cNvPr id="198" name="Google Shape;198;p25"/>
          <p:cNvGraphicFramePr/>
          <p:nvPr/>
        </p:nvGraphicFramePr>
        <p:xfrm>
          <a:off x="359200" y="225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{9B0482C4-B08D-470C-B8B4-04FA508997E2}</a:tableStyleId>
              </a:tblPr>
              <a:tblGrid>
                <a:gridCol w="2106000"/>
                <a:gridCol w="2106000"/>
                <a:gridCol w="2106000"/>
                <a:gridCol w="2106000"/>
              </a:tblGrid>
              <a:tr h="3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Пример 1</a:t>
                      </a:r>
                      <a:endParaRPr b="1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Пример 2</a:t>
                      </a:r>
                      <a:endParaRPr b="1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Пример 3</a:t>
                      </a:r>
                      <a:endParaRPr b="1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Пример 4</a:t>
                      </a:r>
                      <a:endParaRPr b="1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54535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Здесь небольшое описание</a:t>
                      </a:r>
                      <a:endParaRPr sz="1200">
                        <a:solidFill>
                          <a:srgbClr val="54535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rgbClr val="54535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Здесь небольшое описани</a:t>
                      </a:r>
                      <a:endParaRPr sz="1200">
                        <a:solidFill>
                          <a:srgbClr val="54535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rgbClr val="54535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Здесь небольшое описани</a:t>
                      </a:r>
                      <a:endParaRPr sz="1200">
                        <a:solidFill>
                          <a:srgbClr val="54535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rgbClr val="54535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Здесь небольшое описани</a:t>
                      </a:r>
                      <a:endParaRPr sz="1200">
                        <a:solidFill>
                          <a:srgbClr val="54535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rgbClr val="54535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Здесь небольшое описани</a:t>
                      </a:r>
                      <a:endParaRPr sz="1200">
                        <a:solidFill>
                          <a:srgbClr val="54535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rgbClr val="54535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Здесь небольшое описани</a:t>
                      </a:r>
                      <a:endParaRPr sz="1200">
                        <a:solidFill>
                          <a:srgbClr val="54535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rgbClr val="54535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Здесь небольшое описани</a:t>
                      </a:r>
                      <a:endParaRPr sz="1200">
                        <a:solidFill>
                          <a:srgbClr val="54535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rgbClr val="54535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Здесь небольшое описани</a:t>
                      </a:r>
                      <a:endParaRPr sz="1200">
                        <a:solidFill>
                          <a:srgbClr val="54535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E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360000" y="1257000"/>
            <a:ext cx="8424000" cy="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Здесь текст с таблицей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Это только пример. Поменяйте текст под себя.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С ДИАГРАММОЙ 1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5036825" y="2046900"/>
            <a:ext cx="3747000" cy="12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Здесь текст с столбчатой диаграммой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Это только пример. Поменяйте текст под себя.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08" name="Google Shape;208;p2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00" y="1639000"/>
            <a:ext cx="4212801" cy="260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С ДИАГРАММОЙ 2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5036825" y="2046900"/>
            <a:ext cx="3747000" cy="10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Здесь текст с </a:t>
            </a:r>
            <a:r>
              <a:rPr lang="ru" sz="1400">
                <a:solidFill>
                  <a:schemeClr val="dk1"/>
                </a:solidFill>
              </a:rPr>
              <a:t>круговой</a:t>
            </a:r>
            <a:r>
              <a:rPr lang="ru" sz="1400">
                <a:solidFill>
                  <a:schemeClr val="dk1"/>
                </a:solidFill>
              </a:rPr>
              <a:t> диаграммой.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Это только пример. Поменяйте текст под себя.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17" name="Google Shape;217;p2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00" y="1638200"/>
            <a:ext cx="4212801" cy="26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С ДИАГРАММОЙ 3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25" name="Google Shape;225;p28"/>
          <p:cNvSpPr txBox="1"/>
          <p:nvPr>
            <p:ph idx="1" type="body"/>
          </p:nvPr>
        </p:nvSpPr>
        <p:spPr>
          <a:xfrm>
            <a:off x="5036825" y="2046900"/>
            <a:ext cx="3747000" cy="10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Здесь текст с графиком.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Это только пример. Поменяйте текст под себя.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26" name="Google Shape;226;p2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1638200"/>
            <a:ext cx="4212801" cy="2604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РЕКОМЕНДАЦИИ К ОФОРМЛЕНИЮ </a:t>
            </a: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ТЕКСТА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60000" y="1257000"/>
            <a:ext cx="8424000" cy="21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Текст на слайде оформляется шрифтом Merriweather, с обычным начертанием, 14 размера.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Основные идеи по тексту выделяются </a:t>
            </a:r>
            <a:r>
              <a:rPr b="1" lang="ru" sz="1400">
                <a:solidFill>
                  <a:schemeClr val="dk1"/>
                </a:solidFill>
              </a:rPr>
              <a:t>жирным.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Дополнительная информация может быть подчеркнута</a:t>
            </a:r>
            <a:r>
              <a:rPr lang="ru" sz="1400">
                <a:solidFill>
                  <a:srgbClr val="545352"/>
                </a:solidFill>
              </a:rPr>
              <a:t> </a:t>
            </a:r>
            <a:r>
              <a:rPr lang="ru" sz="1400">
                <a:solidFill>
                  <a:srgbClr val="DA7C00"/>
                </a:solidFill>
              </a:rPr>
              <a:t>желтым.</a:t>
            </a:r>
            <a:endParaRPr sz="1400">
              <a:solidFill>
                <a:srgbClr val="DA7C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Если вам нужно оформить буллиты или нумерацию, это можно сделать следующим образом: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59200" y="3357900"/>
            <a:ext cx="395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Char char="●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1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Char char="●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2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Char char="●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3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740700" y="3357900"/>
            <a:ext cx="395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AutoNum type="arabicPeriod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1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AutoNum type="arabicPeriod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2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AutoNum type="arabicPeriod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3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59200" y="4189200"/>
            <a:ext cx="438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Если вам необходимо сделать подпись*, то следует ее оформить так: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740700" y="4296900"/>
            <a:ext cx="22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rPr>
              <a:t>Подпись под картинкой</a:t>
            </a:r>
            <a:endParaRPr sz="1200">
              <a:solidFill>
                <a:srgbClr val="54535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66250" y="4804800"/>
            <a:ext cx="840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rPr>
              <a:t>*Если вам необходимо сделать сноску, оформите ее следующим образом</a:t>
            </a:r>
            <a:endParaRPr sz="1000">
              <a:solidFill>
                <a:srgbClr val="54535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РЕКОМЕНДАЦИИ К ОФОРМЛЕНИЮ КАРТИНОК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60000" y="1257000"/>
            <a:ext cx="8424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Картинки в презентации следует подогнать под определенный размер. Примеры слайдов с картинками можно найти дальше.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18166" l="0" r="0" t="2190"/>
          <a:stretch/>
        </p:blipFill>
        <p:spPr>
          <a:xfrm>
            <a:off x="299425" y="1905000"/>
            <a:ext cx="3621400" cy="31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18166" l="0" r="0" t="0"/>
          <a:stretch/>
        </p:blipFill>
        <p:spPr>
          <a:xfrm>
            <a:off x="4003250" y="2606655"/>
            <a:ext cx="2728725" cy="240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18166" l="0" r="0" t="0"/>
          <a:stretch/>
        </p:blipFill>
        <p:spPr>
          <a:xfrm>
            <a:off x="6814400" y="3222679"/>
            <a:ext cx="2030155" cy="179027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4572000" y="1771838"/>
            <a:ext cx="395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erriweather"/>
                <a:ea typeface="Merriweather"/>
                <a:cs typeface="Merriweather"/>
                <a:sym typeface="Merriweather"/>
              </a:rPr>
              <a:t>Рекомендации: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200"/>
              <a:buFont typeface="Merriweather"/>
              <a:buChar char="●"/>
            </a:pPr>
            <a:r>
              <a:rPr lang="ru" sz="1200">
                <a:latin typeface="Merriweather"/>
                <a:ea typeface="Merriweather"/>
                <a:cs typeface="Merriweather"/>
                <a:sym typeface="Merriweather"/>
              </a:rPr>
              <a:t>Не забудьте поставить подпись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200"/>
              <a:buFont typeface="Merriweather"/>
              <a:buChar char="●"/>
            </a:pPr>
            <a:r>
              <a:rPr lang="ru" sz="1200">
                <a:latin typeface="Merriweather"/>
                <a:ea typeface="Merriweather"/>
                <a:cs typeface="Merriweather"/>
                <a:sym typeface="Merriweather"/>
              </a:rPr>
              <a:t>Проверьте качество картинки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-800" y="0"/>
            <a:ext cx="9144000" cy="14460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180000"/>
            <a:ext cx="871600" cy="8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1264750" y="37425"/>
            <a:ext cx="202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Российский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Государственный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Гуманитарный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Университет 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860200" y="1758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культурологии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социокультурных практик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коммуникаций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64100" y="1804050"/>
            <a:ext cx="761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Курсовая/Дипломная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работа на тему: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ВВЕДИТЕ НАЗВАНИЕ ТЕМЫ РАБОТЫ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784000" y="3270300"/>
            <a:ext cx="300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Выполнила: студент(-ка) _ курса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______ формы обучения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ФИО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Научный руководитель: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(ученое звание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преподавателя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),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ФИО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003000" y="4563300"/>
            <a:ext cx="113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Москва, год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ТЕКСТОВЫЙ СЛАЙД 1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60000" y="1257000"/>
            <a:ext cx="8424000" cy="3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Здесь текст </a:t>
            </a:r>
            <a:r>
              <a:rPr lang="ru" sz="1400">
                <a:solidFill>
                  <a:schemeClr val="dk1"/>
                </a:solidFill>
              </a:rPr>
              <a:t>на весь экран.</a:t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Это только пример. Поменяйте текст под себя.</a:t>
            </a:r>
            <a:endParaRPr sz="1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453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>
              <a:solidFill>
                <a:srgbClr val="5453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ТЕКСТОВЫЙ СЛАЙД 2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60000" y="1257000"/>
            <a:ext cx="3945000" cy="3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600"/>
              <a:buFont typeface="Merriweather"/>
              <a:buChar char="●"/>
            </a:pPr>
            <a:r>
              <a:rPr lang="ru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Здесь текст с двумя колонками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Это только пример. Поменяйте текст под себя.</a:t>
            </a: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838200" y="1257000"/>
            <a:ext cx="3945000" cy="3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600"/>
              <a:buFont typeface="Merriweather"/>
              <a:buChar char="●"/>
            </a:pPr>
            <a:r>
              <a:rPr lang="ru">
                <a:solidFill>
                  <a:schemeClr val="dk1"/>
                </a:solidFill>
              </a:rPr>
              <a:t>Здесь текст с двумя колонками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Это только пример. Поменяйте текст под себя.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ТЕКСТОВЫЙ СЛАЙД 3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60000" y="1257000"/>
            <a:ext cx="8424000" cy="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Здесь текст с двумя колонками снизу.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Это только пример. Поменяйте текст под себя.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359200" y="2610000"/>
            <a:ext cx="395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Char char="●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1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Char char="●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2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Char char="●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3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4740700" y="2610000"/>
            <a:ext cx="395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AutoNum type="arabicPeriod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1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AutoNum type="arabicPeriod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2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AutoNum type="arabicPeriod"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пример 3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7625" y="1051550"/>
            <a:ext cx="9135600" cy="4092000"/>
          </a:xfrm>
          <a:prstGeom prst="rect">
            <a:avLst/>
          </a:prstGeom>
          <a:solidFill>
            <a:srgbClr val="4B88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 amt="18000"/>
          </a:blip>
          <a:srcRect b="26092" l="0" r="0" t="19873"/>
          <a:stretch/>
        </p:blipFill>
        <p:spPr>
          <a:xfrm>
            <a:off x="0" y="86674"/>
            <a:ext cx="9144000" cy="5056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С КАРТИНКОЙ НА ФОНЕ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60000" y="1257000"/>
            <a:ext cx="8424000" cy="3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Здесь текст </a:t>
            </a:r>
            <a:r>
              <a:rPr lang="ru" sz="1400">
                <a:solidFill>
                  <a:schemeClr val="lt1"/>
                </a:solidFill>
              </a:rPr>
              <a:t>на весь экран.</a:t>
            </a:r>
            <a:endParaRPr sz="1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Это только пример. Поменяйте текст под себя.</a:t>
            </a:r>
            <a:endParaRPr sz="1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>
            <a:off x="-800" y="0"/>
            <a:ext cx="9144000" cy="10599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type="title"/>
          </p:nvPr>
        </p:nvSpPr>
        <p:spPr>
          <a:xfrm>
            <a:off x="359200" y="180000"/>
            <a:ext cx="84240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С КАРТИНКОЙ 1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60000" y="1174450"/>
            <a:ext cx="3960600" cy="3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A7C00"/>
              </a:buClr>
              <a:buSzPts val="1400"/>
              <a:buFont typeface="Merriweather"/>
              <a:buChar char="●"/>
            </a:pPr>
            <a:r>
              <a:rPr lang="ru" sz="14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rPr>
              <a:t>Здесь текст </a:t>
            </a:r>
            <a:r>
              <a:rPr lang="ru" sz="1400">
                <a:solidFill>
                  <a:srgbClr val="545352"/>
                </a:solidFill>
              </a:rPr>
              <a:t>с картинкой</a:t>
            </a:r>
            <a:endParaRPr sz="1400">
              <a:solidFill>
                <a:srgbClr val="54535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rPr>
              <a:t>Это только пример. Поменяйте текст под себя.</a:t>
            </a:r>
            <a:endParaRPr sz="1400">
              <a:solidFill>
                <a:srgbClr val="54535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40" name="Google Shape;140;p21"/>
          <p:cNvGrpSpPr/>
          <p:nvPr/>
        </p:nvGrpSpPr>
        <p:grpSpPr>
          <a:xfrm>
            <a:off x="5161800" y="1260000"/>
            <a:ext cx="3621400" cy="3544800"/>
            <a:chOff x="5161800" y="1342550"/>
            <a:chExt cx="3621400" cy="3544800"/>
          </a:xfrm>
        </p:grpSpPr>
        <p:pic>
          <p:nvPicPr>
            <p:cNvPr id="141" name="Google Shape;141;p21"/>
            <p:cNvPicPr preferRelativeResize="0"/>
            <p:nvPr/>
          </p:nvPicPr>
          <p:blipFill rotWithShape="1">
            <a:blip r:embed="rId3">
              <a:alphaModFix/>
            </a:blip>
            <a:srcRect b="18166" l="0" r="0" t="2190"/>
            <a:stretch/>
          </p:blipFill>
          <p:spPr>
            <a:xfrm>
              <a:off x="5161800" y="1342550"/>
              <a:ext cx="3621400" cy="3107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1"/>
            <p:cNvSpPr txBox="1"/>
            <p:nvPr/>
          </p:nvSpPr>
          <p:spPr>
            <a:xfrm>
              <a:off x="5161850" y="4487150"/>
              <a:ext cx="362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4535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Подпись под картинкой</a:t>
              </a:r>
              <a:endParaRPr sz="1200">
                <a:solidFill>
                  <a:srgbClr val="54535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