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3864328-1FE5-4153-BAE4-61CE7592746A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412EE2A-43FD-424B-8C8D-47FF493FC9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CTF FOR BEGINNERS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01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terms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CTF(Capture the flag) is a kind of information security competitions.</a:t>
            </a:r>
          </a:p>
          <a:p>
            <a:r>
              <a:rPr lang="en-US" dirty="0" smtClean="0"/>
              <a:t>Jeopardy-style</a:t>
            </a:r>
          </a:p>
          <a:p>
            <a:r>
              <a:rPr lang="en-US" dirty="0" smtClean="0"/>
              <a:t>Attack-defence</a:t>
            </a:r>
          </a:p>
          <a:p>
            <a:r>
              <a:rPr lang="en-US" dirty="0" smtClean="0"/>
              <a:t>Mixed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38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tasks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Engineering</a:t>
            </a:r>
          </a:p>
          <a:p>
            <a:r>
              <a:rPr lang="en-US" dirty="0" smtClean="0"/>
              <a:t>Cryptography</a:t>
            </a:r>
          </a:p>
          <a:p>
            <a:r>
              <a:rPr lang="en-US" dirty="0" smtClean="0"/>
              <a:t>ACM style</a:t>
            </a:r>
          </a:p>
          <a:p>
            <a:r>
              <a:rPr lang="en-US" dirty="0" smtClean="0"/>
              <a:t>Web vulnerabilities</a:t>
            </a:r>
          </a:p>
          <a:p>
            <a:r>
              <a:rPr lang="en-US" dirty="0" smtClean="0"/>
              <a:t>Forensic</a:t>
            </a:r>
          </a:p>
          <a:p>
            <a:r>
              <a:rPr lang="en-US" dirty="0" smtClean="0"/>
              <a:t>Steganography</a:t>
            </a:r>
          </a:p>
        </p:txBody>
      </p:sp>
    </p:spTree>
    <p:extLst>
      <p:ext uri="{BB962C8B-B14F-4D97-AF65-F5344CB8AC3E}">
        <p14:creationId xmlns:p14="http://schemas.microsoft.com/office/powerpoint/2010/main" val="235157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starting point – gives you basic concepts</a:t>
            </a:r>
          </a:p>
          <a:p>
            <a:r>
              <a:rPr lang="en-US" dirty="0" smtClean="0"/>
              <a:t>Idea in which sphere in cyber security to grow</a:t>
            </a:r>
          </a:p>
          <a:p>
            <a:r>
              <a:rPr lang="en-US" dirty="0" smtClean="0"/>
              <a:t>Fun and income of a little money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err="1" smtClean="0"/>
              <a:t>Insntant</a:t>
            </a:r>
            <a:r>
              <a:rPr lang="en-US" dirty="0" smtClean="0"/>
              <a:t> feedback</a:t>
            </a:r>
          </a:p>
          <a:p>
            <a:r>
              <a:rPr lang="en-US" dirty="0" err="1" smtClean="0"/>
              <a:t>Writeups</a:t>
            </a:r>
            <a:r>
              <a:rPr lang="en-US" dirty="0"/>
              <a:t> </a:t>
            </a:r>
            <a:r>
              <a:rPr lang="en-US" dirty="0" smtClean="0"/>
              <a:t>and exchange of information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65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Tasks are way too “distilled” from reality</a:t>
            </a:r>
          </a:p>
          <a:p>
            <a:r>
              <a:rPr lang="en-US" dirty="0" smtClean="0"/>
              <a:t>Different type of thinking</a:t>
            </a:r>
          </a:p>
          <a:p>
            <a:r>
              <a:rPr lang="en-US" dirty="0" smtClean="0"/>
              <a:t>Don’t see the whole pictured</a:t>
            </a:r>
          </a:p>
          <a:p>
            <a:r>
              <a:rPr lang="en-US" dirty="0" smtClean="0"/>
              <a:t>Framed inside of a task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9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 with cultural institutions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space for drawing attention to students</a:t>
            </a:r>
          </a:p>
          <a:p>
            <a:r>
              <a:rPr lang="en-US" dirty="0" smtClean="0"/>
              <a:t>Introducing local infrastructure of museums and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Very important is the correct design and key idea of tasks</a:t>
            </a:r>
          </a:p>
        </p:txBody>
      </p:sp>
    </p:spTree>
    <p:extLst>
      <p:ext uri="{BB962C8B-B14F-4D97-AF65-F5344CB8AC3E}">
        <p14:creationId xmlns:p14="http://schemas.microsoft.com/office/powerpoint/2010/main" val="193955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advantages than disadvantages for beginners</a:t>
            </a:r>
          </a:p>
          <a:p>
            <a:r>
              <a:rPr lang="en-US" dirty="0" smtClean="0"/>
              <a:t>Keep working</a:t>
            </a:r>
          </a:p>
          <a:p>
            <a:r>
              <a:rPr lang="en-US" dirty="0" smtClean="0"/>
              <a:t>Learn new tools and techniques</a:t>
            </a:r>
          </a:p>
          <a:p>
            <a:r>
              <a:rPr lang="en-US" dirty="0" smtClean="0"/>
              <a:t>CTF can draw an attention to problems in cyber security of different places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864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31</TotalTime>
  <Words>145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NewsPrint</vt:lpstr>
      <vt:lpstr>CTF FOR BEGINNERS</vt:lpstr>
      <vt:lpstr>Basic terms</vt:lpstr>
      <vt:lpstr>Types of tasks</vt:lpstr>
      <vt:lpstr>Advantages</vt:lpstr>
      <vt:lpstr>Disadvantages</vt:lpstr>
      <vt:lpstr>Correlation with cultural institutions</vt:lpstr>
      <vt:lpstr>Conclusion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CTF FOR BEGINNERS</dc:title>
  <dc:creator>admin</dc:creator>
  <cp:lastModifiedBy>admin</cp:lastModifiedBy>
  <cp:revision>17</cp:revision>
  <dcterms:created xsi:type="dcterms:W3CDTF">2018-04-19T19:05:41Z</dcterms:created>
  <dcterms:modified xsi:type="dcterms:W3CDTF">2018-04-19T20:00:58Z</dcterms:modified>
</cp:coreProperties>
</file>