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60" r:id="rId3"/>
    <p:sldId id="361" r:id="rId4"/>
    <p:sldId id="362" r:id="rId5"/>
    <p:sldId id="364" r:id="rId6"/>
    <p:sldId id="365" r:id="rId7"/>
    <p:sldId id="366" r:id="rId8"/>
    <p:sldId id="367" r:id="rId9"/>
    <p:sldId id="368" r:id="rId10"/>
    <p:sldId id="369" r:id="rId11"/>
    <p:sldId id="370" r:id="rId12"/>
    <p:sldId id="372" r:id="rId13"/>
    <p:sldId id="373" r:id="rId14"/>
    <p:sldId id="374" r:id="rId15"/>
    <p:sldId id="375" r:id="rId16"/>
    <p:sldId id="376" r:id="rId17"/>
    <p:sldId id="377" r:id="rId18"/>
    <p:sldId id="378" r:id="rId19"/>
    <p:sldId id="379" r:id="rId20"/>
    <p:sldId id="380" r:id="rId21"/>
    <p:sldId id="381" r:id="rId22"/>
    <p:sldId id="382" r:id="rId23"/>
    <p:sldId id="383" r:id="rId24"/>
    <p:sldId id="384" r:id="rId25"/>
    <p:sldId id="385" r:id="rId26"/>
    <p:sldId id="386" r:id="rId27"/>
    <p:sldId id="387" r:id="rId28"/>
    <p:sldId id="388" r:id="rId29"/>
    <p:sldId id="389" r:id="rId30"/>
    <p:sldId id="390" r:id="rId31"/>
    <p:sldId id="391" r:id="rId32"/>
    <p:sldId id="392" r:id="rId33"/>
    <p:sldId id="393" r:id="rId34"/>
    <p:sldId id="394" r:id="rId35"/>
    <p:sldId id="395" r:id="rId36"/>
    <p:sldId id="396" r:id="rId37"/>
    <p:sldId id="397" r:id="rId38"/>
    <p:sldId id="398" r:id="rId39"/>
    <p:sldId id="399" r:id="rId40"/>
    <p:sldId id="400" r:id="rId41"/>
    <p:sldId id="401" r:id="rId42"/>
    <p:sldId id="402" r:id="rId43"/>
    <p:sldId id="403" r:id="rId44"/>
    <p:sldId id="404" r:id="rId45"/>
    <p:sldId id="405" r:id="rId46"/>
    <p:sldId id="406" r:id="rId47"/>
    <p:sldId id="407" r:id="rId48"/>
    <p:sldId id="408" r:id="rId49"/>
    <p:sldId id="409" r:id="rId50"/>
    <p:sldId id="410" r:id="rId51"/>
    <p:sldId id="411" r:id="rId52"/>
    <p:sldId id="412" r:id="rId53"/>
    <p:sldId id="413" r:id="rId54"/>
  </p:sldIdLst>
  <p:sldSz cx="12192000" cy="6858000"/>
  <p:notesSz cx="6858000" cy="9144000"/>
  <p:photoAlbum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4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BD26-EECC-4263-A568-09371BB54D5D}" type="datetimeFigureOut">
              <a:rPr lang="ru-RU" smtClean="0"/>
              <a:t>24.06.2025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CBE8A-6657-4423-82C9-99637EB68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8243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BD26-EECC-4263-A568-09371BB54D5D}" type="datetimeFigureOut">
              <a:rPr lang="ru-RU" smtClean="0"/>
              <a:t>24.06.2025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CBE8A-6657-4423-82C9-99637EB68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3112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BD26-EECC-4263-A568-09371BB54D5D}" type="datetimeFigureOut">
              <a:rPr lang="ru-RU" smtClean="0"/>
              <a:t>24.06.2025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CBE8A-6657-4423-82C9-99637EB68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479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BD26-EECC-4263-A568-09371BB54D5D}" type="datetimeFigureOut">
              <a:rPr lang="ru-RU" smtClean="0"/>
              <a:t>24.06.2025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CBE8A-6657-4423-82C9-99637EB68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2633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BD26-EECC-4263-A568-09371BB54D5D}" type="datetimeFigureOut">
              <a:rPr lang="ru-RU" smtClean="0"/>
              <a:t>24.06.2025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CBE8A-6657-4423-82C9-99637EB68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2886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BD26-EECC-4263-A568-09371BB54D5D}" type="datetimeFigureOut">
              <a:rPr lang="ru-RU" smtClean="0"/>
              <a:t>24.06.2025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CBE8A-6657-4423-82C9-99637EB68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6875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BD26-EECC-4263-A568-09371BB54D5D}" type="datetimeFigureOut">
              <a:rPr lang="ru-RU" smtClean="0"/>
              <a:t>24.06.2025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CBE8A-6657-4423-82C9-99637EB68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4163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BD26-EECC-4263-A568-09371BB54D5D}" type="datetimeFigureOut">
              <a:rPr lang="ru-RU" smtClean="0"/>
              <a:t>24.06.2025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CBE8A-6657-4423-82C9-99637EB68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5236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BD26-EECC-4263-A568-09371BB54D5D}" type="datetimeFigureOut">
              <a:rPr lang="ru-RU" smtClean="0"/>
              <a:t>24.06.2025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CBE8A-6657-4423-82C9-99637EB68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3601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BD26-EECC-4263-A568-09371BB54D5D}" type="datetimeFigureOut">
              <a:rPr lang="ru-RU" smtClean="0"/>
              <a:t>24.06.2025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CBE8A-6657-4423-82C9-99637EB68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6812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BD26-EECC-4263-A568-09371BB54D5D}" type="datetimeFigureOut">
              <a:rPr lang="ru-RU" smtClean="0"/>
              <a:t>24.06.2025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CBE8A-6657-4423-82C9-99637EB68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0341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06BD26-EECC-4263-A568-09371BB54D5D}" type="datetimeFigureOut">
              <a:rPr lang="ru-RU" smtClean="0"/>
              <a:t>24.06.2025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BCBE8A-6657-4423-82C9-99637EB68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76545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2.wma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2.wma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mtClean="0"/>
              <a:t>Фотоальбом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smtClean="0"/>
              <a:t>0843</a:t>
            </a:r>
            <a:endParaRPr lang="ru-RU"/>
          </a:p>
        </p:txBody>
      </p:sp>
      <p:pic>
        <p:nvPicPr>
          <p:cNvPr id="4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5" name="Записанный звук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923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315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999" showWhenStopped="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55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638" y="0"/>
            <a:ext cx="106267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0381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змея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9663" y="0"/>
            <a:ext cx="48910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95090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9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0313" y="0"/>
            <a:ext cx="973137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85785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листья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925" y="0"/>
            <a:ext cx="450056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6461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3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2075" y="0"/>
            <a:ext cx="692785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24865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3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0"/>
            <a:ext cx="54864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2302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34-Улучшено-NR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1338" y="0"/>
            <a:ext cx="85693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09842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3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0063" y="0"/>
            <a:ext cx="865187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91487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3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250" y="0"/>
            <a:ext cx="488791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04149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3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0138" y="0"/>
            <a:ext cx="491013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82323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4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938" y="0"/>
            <a:ext cx="68421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79759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2000">
        <p14:reveal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4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825" y="0"/>
            <a:ext cx="864235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0163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4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9575" y="0"/>
            <a:ext cx="883285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63451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4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3825" y="0"/>
            <a:ext cx="686276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52129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4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100" y="0"/>
            <a:ext cx="52578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47641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4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513" y="0"/>
            <a:ext cx="52593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55129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4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050" y="0"/>
            <a:ext cx="35179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36768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5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063" y="0"/>
            <a:ext cx="56022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68325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5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500" y="0"/>
            <a:ext cx="520541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50687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5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7150" y="0"/>
            <a:ext cx="953611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87828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5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6813" y="0"/>
            <a:ext cx="477837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72431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5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2725" y="0"/>
            <a:ext cx="414655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91281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5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388" y="0"/>
            <a:ext cx="98012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09923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6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0300" y="0"/>
            <a:ext cx="484981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8982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6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525" y="0"/>
            <a:ext cx="988536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6550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6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313" y="0"/>
            <a:ext cx="820737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30919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6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513" y="0"/>
            <a:ext cx="52593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64083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6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688" y="0"/>
            <a:ext cx="474503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20967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6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650" y="0"/>
            <a:ext cx="40767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65768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6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6463" y="0"/>
            <a:ext cx="529907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98100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69_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888" y="0"/>
            <a:ext cx="48482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39327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7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7763" y="0"/>
            <a:ext cx="481647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321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7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4588" y="0"/>
            <a:ext cx="482123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77117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7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4588" y="0"/>
            <a:ext cx="48228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77201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7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163" y="0"/>
            <a:ext cx="50180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28506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7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413" y="0"/>
            <a:ext cx="99075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28608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7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275" y="0"/>
            <a:ext cx="982186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80663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7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963" y="0"/>
            <a:ext cx="974407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05095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7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750" y="0"/>
            <a:ext cx="4762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04439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8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725" y="0"/>
            <a:ext cx="490696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05251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8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038" y="0"/>
            <a:ext cx="54959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04120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8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088" y="0"/>
            <a:ext cx="494823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87660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8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5225" y="0"/>
            <a:ext cx="477996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10441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8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4725" y="0"/>
            <a:ext cx="516096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38965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8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2338" y="0"/>
            <a:ext cx="526573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99975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8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1900" y="0"/>
            <a:ext cx="972661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01868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8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8888" y="0"/>
            <a:ext cx="96742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18359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8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8338" y="0"/>
            <a:ext cx="83153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58476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8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525" y="0"/>
            <a:ext cx="480536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3252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9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6938" y="0"/>
            <a:ext cx="53181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3079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9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7300" y="0"/>
            <a:ext cx="459581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26661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G8A219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5388" y="0"/>
            <a:ext cx="72612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6773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plit orient="vert"/>
      </p:transition>
    </mc:Choice>
    <mc:Fallback>
      <p:transition spd="slow" advClick="0" advTm="2000">
        <p:split orient="vert"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</Words>
  <Application>Microsoft Office PowerPoint</Application>
  <PresentationFormat>Широкоэкранный</PresentationFormat>
  <Paragraphs>2</Paragraphs>
  <Slides>53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53</vt:i4>
      </vt:variant>
    </vt:vector>
  </HeadingPairs>
  <TitlesOfParts>
    <vt:vector size="57" baseType="lpstr">
      <vt:lpstr>Arial</vt:lpstr>
      <vt:lpstr>Calibri</vt:lpstr>
      <vt:lpstr>Calibri Light</vt:lpstr>
      <vt:lpstr>Тема Office</vt:lpstr>
      <vt:lpstr>Фотоальбом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Фотоальбом</dc:title>
  <dc:creator>0843</dc:creator>
  <cp:lastModifiedBy>0843</cp:lastModifiedBy>
  <cp:revision>3</cp:revision>
  <dcterms:created xsi:type="dcterms:W3CDTF">2025-06-24T10:04:13Z</dcterms:created>
  <dcterms:modified xsi:type="dcterms:W3CDTF">2025-06-24T10:36:47Z</dcterms:modified>
</cp:coreProperties>
</file>