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02" r:id="rId2"/>
    <p:sldMasterId id="2147483704" r:id="rId3"/>
    <p:sldMasterId id="2147483705" r:id="rId4"/>
    <p:sldMasterId id="2147483706" r:id="rId5"/>
    <p:sldMasterId id="2147484262" r:id="rId6"/>
  </p:sldMasterIdLst>
  <p:notesMasterIdLst>
    <p:notesMasterId r:id="rId33"/>
  </p:notesMasterIdLst>
  <p:handoutMasterIdLst>
    <p:handoutMasterId r:id="rId34"/>
  </p:handoutMasterIdLst>
  <p:sldIdLst>
    <p:sldId id="279" r:id="rId7"/>
    <p:sldId id="332" r:id="rId8"/>
    <p:sldId id="352" r:id="rId9"/>
    <p:sldId id="353" r:id="rId10"/>
    <p:sldId id="355" r:id="rId11"/>
    <p:sldId id="343" r:id="rId12"/>
    <p:sldId id="344" r:id="rId13"/>
    <p:sldId id="338" r:id="rId14"/>
    <p:sldId id="339" r:id="rId15"/>
    <p:sldId id="346" r:id="rId16"/>
    <p:sldId id="347" r:id="rId17"/>
    <p:sldId id="349" r:id="rId18"/>
    <p:sldId id="350" r:id="rId19"/>
    <p:sldId id="356" r:id="rId20"/>
    <p:sldId id="354" r:id="rId21"/>
    <p:sldId id="345" r:id="rId22"/>
    <p:sldId id="348" r:id="rId23"/>
    <p:sldId id="327" r:id="rId24"/>
    <p:sldId id="285" r:id="rId25"/>
    <p:sldId id="295" r:id="rId26"/>
    <p:sldId id="278" r:id="rId27"/>
    <p:sldId id="301" r:id="rId28"/>
    <p:sldId id="302" r:id="rId29"/>
    <p:sldId id="298" r:id="rId30"/>
    <p:sldId id="328" r:id="rId31"/>
    <p:sldId id="32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000"/>
    <a:srgbClr val="0066FF"/>
    <a:srgbClr val="33CC33"/>
    <a:srgbClr val="99FF33"/>
    <a:srgbClr val="FFFFFF"/>
    <a:srgbClr val="FF0000"/>
    <a:srgbClr val="99FFCC"/>
    <a:srgbClr val="FFFF66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8811" autoAdjust="0"/>
  </p:normalViewPr>
  <p:slideViewPr>
    <p:cSldViewPr>
      <p:cViewPr>
        <p:scale>
          <a:sx n="72" d="100"/>
          <a:sy n="72" d="100"/>
        </p:scale>
        <p:origin x="-1338" y="72"/>
      </p:cViewPr>
      <p:guideLst>
        <p:guide orient="horz" pos="4032"/>
        <p:guide pos="96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0FADF-FD7C-411B-88D9-9BA4E0A4FABB}" type="doc">
      <dgm:prSet loTypeId="urn:microsoft.com/office/officeart/2005/8/layout/pyramid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A9D718-526A-4428-8442-C895670296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Иностранные языки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F4AF1-4538-49C9-8613-BF70EB850331}" type="parTrans" cxnId="{F8E799E6-DFDE-44E1-9FED-A78A000CDB4A}">
      <dgm:prSet/>
      <dgm:spPr/>
      <dgm:t>
        <a:bodyPr/>
        <a:lstStyle/>
        <a:p>
          <a:endParaRPr lang="ru-RU"/>
        </a:p>
      </dgm:t>
    </dgm:pt>
    <dgm:pt modelId="{9A36D7A3-79D6-475B-B37F-D223FEE1AC9A}" type="sibTrans" cxnId="{F8E799E6-DFDE-44E1-9FED-A78A000CDB4A}">
      <dgm:prSet/>
      <dgm:spPr/>
      <dgm:t>
        <a:bodyPr/>
        <a:lstStyle/>
        <a:p>
          <a:endParaRPr lang="ru-RU"/>
        </a:p>
      </dgm:t>
    </dgm:pt>
    <dgm:pt modelId="{30B4100C-256A-412F-BC83-52AA68D2762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Литература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EFA264-7D90-491A-97B5-FDBEFAE2DCAC}" type="parTrans" cxnId="{87DA8C8A-32A2-4C38-8372-F1A982869619}">
      <dgm:prSet/>
      <dgm:spPr/>
      <dgm:t>
        <a:bodyPr/>
        <a:lstStyle/>
        <a:p>
          <a:endParaRPr lang="ru-RU"/>
        </a:p>
      </dgm:t>
    </dgm:pt>
    <dgm:pt modelId="{E8591111-E93F-4649-A37E-3C10D6E5835A}" type="sibTrans" cxnId="{87DA8C8A-32A2-4C38-8372-F1A982869619}">
      <dgm:prSet/>
      <dgm:spPr/>
      <dgm:t>
        <a:bodyPr/>
        <a:lstStyle/>
        <a:p>
          <a:endParaRPr lang="ru-RU"/>
        </a:p>
      </dgm:t>
    </dgm:pt>
    <dgm:pt modelId="{B6859F11-A463-4659-8CB6-1A51CA422BE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8C12A-3088-4A4B-8F15-E7B983A594F7}" type="parTrans" cxnId="{8CECD676-473B-4F30-BDF8-5669048129B9}">
      <dgm:prSet/>
      <dgm:spPr/>
      <dgm:t>
        <a:bodyPr/>
        <a:lstStyle/>
        <a:p>
          <a:endParaRPr lang="ru-RU"/>
        </a:p>
      </dgm:t>
    </dgm:pt>
    <dgm:pt modelId="{53BA4A55-0FE6-42D8-B8FB-748F6862F392}" type="sibTrans" cxnId="{8CECD676-473B-4F30-BDF8-5669048129B9}">
      <dgm:prSet/>
      <dgm:spPr/>
      <dgm:t>
        <a:bodyPr/>
        <a:lstStyle/>
        <a:p>
          <a:endParaRPr lang="ru-RU"/>
        </a:p>
      </dgm:t>
    </dgm:pt>
    <dgm:pt modelId="{7B79ABF0-C190-4D75-9533-D0BB7357793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История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70DD38-F55C-4B2A-9703-03DCCAF0E6D1}" type="parTrans" cxnId="{A5A0C49D-42C8-426A-8D37-6E11A2B81C7F}">
      <dgm:prSet/>
      <dgm:spPr/>
      <dgm:t>
        <a:bodyPr/>
        <a:lstStyle/>
        <a:p>
          <a:endParaRPr lang="ru-RU"/>
        </a:p>
      </dgm:t>
    </dgm:pt>
    <dgm:pt modelId="{4D929031-E14C-4DA5-BDF9-5EE4605A59A9}" type="sibTrans" cxnId="{A5A0C49D-42C8-426A-8D37-6E11A2B81C7F}">
      <dgm:prSet/>
      <dgm:spPr/>
      <dgm:t>
        <a:bodyPr/>
        <a:lstStyle/>
        <a:p>
          <a:endParaRPr lang="ru-RU"/>
        </a:p>
      </dgm:t>
    </dgm:pt>
    <dgm:pt modelId="{E3D169B9-05A0-49BE-872F-C87C6B81B420}" type="pres">
      <dgm:prSet presAssocID="{2B10FADF-FD7C-411B-88D9-9BA4E0A4FAB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6F28AC-2B43-46A9-9CED-817A9F395377}" type="pres">
      <dgm:prSet presAssocID="{2B10FADF-FD7C-411B-88D9-9BA4E0A4FABB}" presName="triangle1" presStyleLbl="node1" presStyleIdx="0" presStyleCnt="4" custLinFactNeighborY="-3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988E1-7423-414C-B948-D497DFC5FF49}" type="pres">
      <dgm:prSet presAssocID="{2B10FADF-FD7C-411B-88D9-9BA4E0A4FAB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63B11-8063-4964-A352-91656D1564D7}" type="pres">
      <dgm:prSet presAssocID="{2B10FADF-FD7C-411B-88D9-9BA4E0A4FAB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6C495-B916-4076-B1A7-85F44B1C9F2A}" type="pres">
      <dgm:prSet presAssocID="{2B10FADF-FD7C-411B-88D9-9BA4E0A4FAB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CD676-473B-4F30-BDF8-5669048129B9}" srcId="{2B10FADF-FD7C-411B-88D9-9BA4E0A4FABB}" destId="{B6859F11-A463-4659-8CB6-1A51CA422BE0}" srcOrd="2" destOrd="0" parTransId="{1C58C12A-3088-4A4B-8F15-E7B983A594F7}" sibTransId="{53BA4A55-0FE6-42D8-B8FB-748F6862F392}"/>
    <dgm:cxn modelId="{4F1073AA-AABA-4900-9003-244C5F8C7B6A}" type="presOf" srcId="{07A9D718-526A-4428-8442-C895670296B3}" destId="{A56F28AC-2B43-46A9-9CED-817A9F395377}" srcOrd="0" destOrd="0" presId="urn:microsoft.com/office/officeart/2005/8/layout/pyramid4"/>
    <dgm:cxn modelId="{A5A0C49D-42C8-426A-8D37-6E11A2B81C7F}" srcId="{2B10FADF-FD7C-411B-88D9-9BA4E0A4FABB}" destId="{7B79ABF0-C190-4D75-9533-D0BB73577938}" srcOrd="3" destOrd="0" parTransId="{7170DD38-F55C-4B2A-9703-03DCCAF0E6D1}" sibTransId="{4D929031-E14C-4DA5-BDF9-5EE4605A59A9}"/>
    <dgm:cxn modelId="{0D665DA1-E4B2-4878-A4AE-5C4E1C2E0D65}" type="presOf" srcId="{30B4100C-256A-412F-BC83-52AA68D27624}" destId="{F92988E1-7423-414C-B948-D497DFC5FF49}" srcOrd="0" destOrd="0" presId="urn:microsoft.com/office/officeart/2005/8/layout/pyramid4"/>
    <dgm:cxn modelId="{87DA8C8A-32A2-4C38-8372-F1A982869619}" srcId="{2B10FADF-FD7C-411B-88D9-9BA4E0A4FABB}" destId="{30B4100C-256A-412F-BC83-52AA68D27624}" srcOrd="1" destOrd="0" parTransId="{6DEFA264-7D90-491A-97B5-FDBEFAE2DCAC}" sibTransId="{E8591111-E93F-4649-A37E-3C10D6E5835A}"/>
    <dgm:cxn modelId="{D17F46B3-4B39-4240-AB36-36DB31677B3A}" type="presOf" srcId="{2B10FADF-FD7C-411B-88D9-9BA4E0A4FABB}" destId="{E3D169B9-05A0-49BE-872F-C87C6B81B420}" srcOrd="0" destOrd="0" presId="urn:microsoft.com/office/officeart/2005/8/layout/pyramid4"/>
    <dgm:cxn modelId="{F8E799E6-DFDE-44E1-9FED-A78A000CDB4A}" srcId="{2B10FADF-FD7C-411B-88D9-9BA4E0A4FABB}" destId="{07A9D718-526A-4428-8442-C895670296B3}" srcOrd="0" destOrd="0" parTransId="{816F4AF1-4538-49C9-8613-BF70EB850331}" sibTransId="{9A36D7A3-79D6-475B-B37F-D223FEE1AC9A}"/>
    <dgm:cxn modelId="{A780C5B7-777C-41B5-8F0A-C549D6FD34BD}" type="presOf" srcId="{B6859F11-A463-4659-8CB6-1A51CA422BE0}" destId="{BCD63B11-8063-4964-A352-91656D1564D7}" srcOrd="0" destOrd="0" presId="urn:microsoft.com/office/officeart/2005/8/layout/pyramid4"/>
    <dgm:cxn modelId="{90894839-A07B-4187-AF05-DD79B0CC4AB6}" type="presOf" srcId="{7B79ABF0-C190-4D75-9533-D0BB73577938}" destId="{B436C495-B916-4076-B1A7-85F44B1C9F2A}" srcOrd="0" destOrd="0" presId="urn:microsoft.com/office/officeart/2005/8/layout/pyramid4"/>
    <dgm:cxn modelId="{4907E73B-8AB0-4827-A7A2-6DB14B4EAD81}" type="presParOf" srcId="{E3D169B9-05A0-49BE-872F-C87C6B81B420}" destId="{A56F28AC-2B43-46A9-9CED-817A9F395377}" srcOrd="0" destOrd="0" presId="urn:microsoft.com/office/officeart/2005/8/layout/pyramid4"/>
    <dgm:cxn modelId="{A6F206EC-3459-4A21-B7BF-6B440809A82A}" type="presParOf" srcId="{E3D169B9-05A0-49BE-872F-C87C6B81B420}" destId="{F92988E1-7423-414C-B948-D497DFC5FF49}" srcOrd="1" destOrd="0" presId="urn:microsoft.com/office/officeart/2005/8/layout/pyramid4"/>
    <dgm:cxn modelId="{28B81453-7436-48F9-9CB6-79E51CF5C928}" type="presParOf" srcId="{E3D169B9-05A0-49BE-872F-C87C6B81B420}" destId="{BCD63B11-8063-4964-A352-91656D1564D7}" srcOrd="2" destOrd="0" presId="urn:microsoft.com/office/officeart/2005/8/layout/pyramid4"/>
    <dgm:cxn modelId="{9CF8A68C-C315-48E1-9C70-71DEDF67373A}" type="presParOf" srcId="{E3D169B9-05A0-49BE-872F-C87C6B81B420}" destId="{B436C495-B916-4076-B1A7-85F44B1C9F2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E9782-7B1D-4B2D-8EBD-DDF31B537EB5}" type="doc">
      <dgm:prSet loTypeId="urn:microsoft.com/office/officeart/2005/8/layout/venn2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CD833D-7480-4B46-809E-DEEB4DFDBA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Стилистика русского языка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5F6D46-FA08-4C22-9862-58BDCE6C7F74}" type="parTrans" cxnId="{5B1B60B8-21F1-4249-8091-D58A6D64BA20}">
      <dgm:prSet/>
      <dgm:spPr/>
      <dgm:t>
        <a:bodyPr/>
        <a:lstStyle/>
        <a:p>
          <a:endParaRPr lang="ru-RU"/>
        </a:p>
      </dgm:t>
    </dgm:pt>
    <dgm:pt modelId="{F31A8480-CD3B-4ACC-BE44-3F647B628F8F}" type="sibTrans" cxnId="{5B1B60B8-21F1-4249-8091-D58A6D64BA20}">
      <dgm:prSet/>
      <dgm:spPr/>
      <dgm:t>
        <a:bodyPr/>
        <a:lstStyle/>
        <a:p>
          <a:endParaRPr lang="ru-RU"/>
        </a:p>
      </dgm:t>
    </dgm:pt>
    <dgm:pt modelId="{8AE910C7-E79B-4B32-9CA8-131C6D66F42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История русского языка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C5F0B0-AD32-4329-91E0-508D0707E97F}" type="parTrans" cxnId="{D891E944-7D60-4B5D-8AE6-C01869B520F0}">
      <dgm:prSet/>
      <dgm:spPr/>
      <dgm:t>
        <a:bodyPr/>
        <a:lstStyle/>
        <a:p>
          <a:endParaRPr lang="ru-RU"/>
        </a:p>
      </dgm:t>
    </dgm:pt>
    <dgm:pt modelId="{49C17C02-5B7F-4B8F-90B8-80170543277A}" type="sibTrans" cxnId="{D891E944-7D60-4B5D-8AE6-C01869B520F0}">
      <dgm:prSet/>
      <dgm:spPr/>
      <dgm:t>
        <a:bodyPr/>
        <a:lstStyle/>
        <a:p>
          <a:endParaRPr lang="ru-RU"/>
        </a:p>
      </dgm:t>
    </dgm:pt>
    <dgm:pt modelId="{8193636C-4677-45E6-ADFC-F47E51BA76D7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Современ-ный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F6B98-4C41-4B2A-874D-B18C3E50BEE1}" type="parTrans" cxnId="{40BF6F7E-B05E-4C15-B461-B12F56C017D2}">
      <dgm:prSet/>
      <dgm:spPr/>
      <dgm:t>
        <a:bodyPr/>
        <a:lstStyle/>
        <a:p>
          <a:endParaRPr lang="ru-RU"/>
        </a:p>
      </dgm:t>
    </dgm:pt>
    <dgm:pt modelId="{05745093-8B8C-440C-AF18-6A77760CC616}" type="sibTrans" cxnId="{40BF6F7E-B05E-4C15-B461-B12F56C017D2}">
      <dgm:prSet/>
      <dgm:spPr/>
      <dgm:t>
        <a:bodyPr/>
        <a:lstStyle/>
        <a:p>
          <a:endParaRPr lang="ru-RU"/>
        </a:p>
      </dgm:t>
    </dgm:pt>
    <dgm:pt modelId="{B7D4CA55-3FF7-45A2-ACCC-B348F1529B5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Практические приложения русистики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DD9958-5A62-4C23-B3A8-C08AC4346085}" type="parTrans" cxnId="{CB2F6560-5F20-43D1-B979-52DA3234278D}">
      <dgm:prSet/>
      <dgm:spPr/>
      <dgm:t>
        <a:bodyPr/>
        <a:lstStyle/>
        <a:p>
          <a:endParaRPr lang="ru-RU"/>
        </a:p>
      </dgm:t>
    </dgm:pt>
    <dgm:pt modelId="{1501DA49-5A42-452C-AE62-32C78D8DCDED}" type="sibTrans" cxnId="{CB2F6560-5F20-43D1-B979-52DA3234278D}">
      <dgm:prSet/>
      <dgm:spPr/>
      <dgm:t>
        <a:bodyPr/>
        <a:lstStyle/>
        <a:p>
          <a:endParaRPr lang="ru-RU"/>
        </a:p>
      </dgm:t>
    </dgm:pt>
    <dgm:pt modelId="{C9B8E5C9-01F9-40A2-9D3D-DEE39FFF6FF5}" type="pres">
      <dgm:prSet presAssocID="{9A1E9782-7B1D-4B2D-8EBD-DDF31B537EB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649B2F-7DF7-48EC-BFFE-5206DD405C16}" type="pres">
      <dgm:prSet presAssocID="{9A1E9782-7B1D-4B2D-8EBD-DDF31B537EB5}" presName="comp1" presStyleCnt="0"/>
      <dgm:spPr/>
    </dgm:pt>
    <dgm:pt modelId="{932104F4-F57C-428C-95DB-27E6302F2DBB}" type="pres">
      <dgm:prSet presAssocID="{9A1E9782-7B1D-4B2D-8EBD-DDF31B537EB5}" presName="circle1" presStyleLbl="node1" presStyleIdx="0" presStyleCnt="4" custLinFactNeighborX="2270" custLinFactNeighborY="2725"/>
      <dgm:spPr/>
      <dgm:t>
        <a:bodyPr/>
        <a:lstStyle/>
        <a:p>
          <a:endParaRPr lang="ru-RU"/>
        </a:p>
      </dgm:t>
    </dgm:pt>
    <dgm:pt modelId="{077A1CCC-F906-41FD-B7B2-E567568A87DA}" type="pres">
      <dgm:prSet presAssocID="{9A1E9782-7B1D-4B2D-8EBD-DDF31B537EB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E2194-C683-4237-A1C4-B70EBBBF23DE}" type="pres">
      <dgm:prSet presAssocID="{9A1E9782-7B1D-4B2D-8EBD-DDF31B537EB5}" presName="comp2" presStyleCnt="0"/>
      <dgm:spPr/>
    </dgm:pt>
    <dgm:pt modelId="{26E103A8-EA1E-402D-8468-A27C35B24CCC}" type="pres">
      <dgm:prSet presAssocID="{9A1E9782-7B1D-4B2D-8EBD-DDF31B537EB5}" presName="circle2" presStyleLbl="node1" presStyleIdx="1" presStyleCnt="4"/>
      <dgm:spPr/>
      <dgm:t>
        <a:bodyPr/>
        <a:lstStyle/>
        <a:p>
          <a:endParaRPr lang="ru-RU"/>
        </a:p>
      </dgm:t>
    </dgm:pt>
    <dgm:pt modelId="{38C9C139-A3CA-4587-98AE-D0F020F07DED}" type="pres">
      <dgm:prSet presAssocID="{9A1E9782-7B1D-4B2D-8EBD-DDF31B537EB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35B3D-B736-4D0B-AC8C-56620AFC801E}" type="pres">
      <dgm:prSet presAssocID="{9A1E9782-7B1D-4B2D-8EBD-DDF31B537EB5}" presName="comp3" presStyleCnt="0"/>
      <dgm:spPr/>
    </dgm:pt>
    <dgm:pt modelId="{E53BB3EB-9BEA-4704-AB78-EB5DFF683287}" type="pres">
      <dgm:prSet presAssocID="{9A1E9782-7B1D-4B2D-8EBD-DDF31B537EB5}" presName="circle3" presStyleLbl="node1" presStyleIdx="2" presStyleCnt="4"/>
      <dgm:spPr/>
      <dgm:t>
        <a:bodyPr/>
        <a:lstStyle/>
        <a:p>
          <a:endParaRPr lang="ru-RU"/>
        </a:p>
      </dgm:t>
    </dgm:pt>
    <dgm:pt modelId="{57137612-039B-4C58-AF56-D50D1249A758}" type="pres">
      <dgm:prSet presAssocID="{9A1E9782-7B1D-4B2D-8EBD-DDF31B537EB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E20F5-F51A-4F97-85FA-C7269BEFC0E5}" type="pres">
      <dgm:prSet presAssocID="{9A1E9782-7B1D-4B2D-8EBD-DDF31B537EB5}" presName="comp4" presStyleCnt="0"/>
      <dgm:spPr/>
    </dgm:pt>
    <dgm:pt modelId="{2DF3DC1E-A423-4017-9594-88BB9C9E1059}" type="pres">
      <dgm:prSet presAssocID="{9A1E9782-7B1D-4B2D-8EBD-DDF31B537EB5}" presName="circle4" presStyleLbl="node1" presStyleIdx="3" presStyleCnt="4" custLinFactNeighborX="2270" custLinFactNeighborY="2725"/>
      <dgm:spPr/>
      <dgm:t>
        <a:bodyPr/>
        <a:lstStyle/>
        <a:p>
          <a:endParaRPr lang="ru-RU"/>
        </a:p>
      </dgm:t>
    </dgm:pt>
    <dgm:pt modelId="{F3795FC6-D4AF-43D2-AB4C-913217817462}" type="pres">
      <dgm:prSet presAssocID="{9A1E9782-7B1D-4B2D-8EBD-DDF31B537EB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6BE418-BB54-45EB-AF60-658C66CB040D}" type="presOf" srcId="{8AE910C7-E79B-4B32-9CA8-131C6D66F42D}" destId="{2DF3DC1E-A423-4017-9594-88BB9C9E1059}" srcOrd="0" destOrd="0" presId="urn:microsoft.com/office/officeart/2005/8/layout/venn2"/>
    <dgm:cxn modelId="{40BF6F7E-B05E-4C15-B461-B12F56C017D2}" srcId="{9A1E9782-7B1D-4B2D-8EBD-DDF31B537EB5}" destId="{8193636C-4677-45E6-ADFC-F47E51BA76D7}" srcOrd="2" destOrd="0" parTransId="{1FEF6B98-4C41-4B2A-874D-B18C3E50BEE1}" sibTransId="{05745093-8B8C-440C-AF18-6A77760CC616}"/>
    <dgm:cxn modelId="{C8F1B12E-7D55-46F9-A51C-D83CDCB6C23A}" type="presOf" srcId="{8193636C-4677-45E6-ADFC-F47E51BA76D7}" destId="{57137612-039B-4C58-AF56-D50D1249A758}" srcOrd="1" destOrd="0" presId="urn:microsoft.com/office/officeart/2005/8/layout/venn2"/>
    <dgm:cxn modelId="{A273A94C-D342-448B-9794-04B36665A12A}" type="presOf" srcId="{1ECD833D-7480-4B46-809E-DEEB4DFDBA89}" destId="{38C9C139-A3CA-4587-98AE-D0F020F07DED}" srcOrd="1" destOrd="0" presId="urn:microsoft.com/office/officeart/2005/8/layout/venn2"/>
    <dgm:cxn modelId="{CB2F6560-5F20-43D1-B979-52DA3234278D}" srcId="{9A1E9782-7B1D-4B2D-8EBD-DDF31B537EB5}" destId="{B7D4CA55-3FF7-45A2-ACCC-B348F1529B5F}" srcOrd="0" destOrd="0" parTransId="{11DD9958-5A62-4C23-B3A8-C08AC4346085}" sibTransId="{1501DA49-5A42-452C-AE62-32C78D8DCDED}"/>
    <dgm:cxn modelId="{D891E944-7D60-4B5D-8AE6-C01869B520F0}" srcId="{9A1E9782-7B1D-4B2D-8EBD-DDF31B537EB5}" destId="{8AE910C7-E79B-4B32-9CA8-131C6D66F42D}" srcOrd="3" destOrd="0" parTransId="{42C5F0B0-AD32-4329-91E0-508D0707E97F}" sibTransId="{49C17C02-5B7F-4B8F-90B8-80170543277A}"/>
    <dgm:cxn modelId="{66DBA564-1E1D-4495-99F6-EC728E380713}" type="presOf" srcId="{B7D4CA55-3FF7-45A2-ACCC-B348F1529B5F}" destId="{077A1CCC-F906-41FD-B7B2-E567568A87DA}" srcOrd="1" destOrd="0" presId="urn:microsoft.com/office/officeart/2005/8/layout/venn2"/>
    <dgm:cxn modelId="{92BB4FED-5C2B-40FA-89C5-ABB32B47F804}" type="presOf" srcId="{8AE910C7-E79B-4B32-9CA8-131C6D66F42D}" destId="{F3795FC6-D4AF-43D2-AB4C-913217817462}" srcOrd="1" destOrd="0" presId="urn:microsoft.com/office/officeart/2005/8/layout/venn2"/>
    <dgm:cxn modelId="{5B1B60B8-21F1-4249-8091-D58A6D64BA20}" srcId="{9A1E9782-7B1D-4B2D-8EBD-DDF31B537EB5}" destId="{1ECD833D-7480-4B46-809E-DEEB4DFDBA89}" srcOrd="1" destOrd="0" parTransId="{785F6D46-FA08-4C22-9862-58BDCE6C7F74}" sibTransId="{F31A8480-CD3B-4ACC-BE44-3F647B628F8F}"/>
    <dgm:cxn modelId="{AF5191FA-9502-499D-969E-08358A539DF2}" type="presOf" srcId="{9A1E9782-7B1D-4B2D-8EBD-DDF31B537EB5}" destId="{C9B8E5C9-01F9-40A2-9D3D-DEE39FFF6FF5}" srcOrd="0" destOrd="0" presId="urn:microsoft.com/office/officeart/2005/8/layout/venn2"/>
    <dgm:cxn modelId="{E9D879DD-55CE-45C3-BBE1-AA2C096492E7}" type="presOf" srcId="{8193636C-4677-45E6-ADFC-F47E51BA76D7}" destId="{E53BB3EB-9BEA-4704-AB78-EB5DFF683287}" srcOrd="0" destOrd="0" presId="urn:microsoft.com/office/officeart/2005/8/layout/venn2"/>
    <dgm:cxn modelId="{27FAFBCE-0856-4290-A1C8-128EB4375F87}" type="presOf" srcId="{B7D4CA55-3FF7-45A2-ACCC-B348F1529B5F}" destId="{932104F4-F57C-428C-95DB-27E6302F2DBB}" srcOrd="0" destOrd="0" presId="urn:microsoft.com/office/officeart/2005/8/layout/venn2"/>
    <dgm:cxn modelId="{F47C51E6-48F9-45F2-A284-49576B3128BC}" type="presOf" srcId="{1ECD833D-7480-4B46-809E-DEEB4DFDBA89}" destId="{26E103A8-EA1E-402D-8468-A27C35B24CCC}" srcOrd="0" destOrd="0" presId="urn:microsoft.com/office/officeart/2005/8/layout/venn2"/>
    <dgm:cxn modelId="{C5F50CD8-B06F-465E-BBD9-4D3F1FB34CC8}" type="presParOf" srcId="{C9B8E5C9-01F9-40A2-9D3D-DEE39FFF6FF5}" destId="{8D649B2F-7DF7-48EC-BFFE-5206DD405C16}" srcOrd="0" destOrd="0" presId="urn:microsoft.com/office/officeart/2005/8/layout/venn2"/>
    <dgm:cxn modelId="{B4D0E2A5-BCCC-438B-89DA-A1362B423FA1}" type="presParOf" srcId="{8D649B2F-7DF7-48EC-BFFE-5206DD405C16}" destId="{932104F4-F57C-428C-95DB-27E6302F2DBB}" srcOrd="0" destOrd="0" presId="urn:microsoft.com/office/officeart/2005/8/layout/venn2"/>
    <dgm:cxn modelId="{F65D7827-417A-4C4A-BE08-7C0E6647F3F6}" type="presParOf" srcId="{8D649B2F-7DF7-48EC-BFFE-5206DD405C16}" destId="{077A1CCC-F906-41FD-B7B2-E567568A87DA}" srcOrd="1" destOrd="0" presId="urn:microsoft.com/office/officeart/2005/8/layout/venn2"/>
    <dgm:cxn modelId="{A4BE90EB-D8CC-45FA-82A2-5B3577888822}" type="presParOf" srcId="{C9B8E5C9-01F9-40A2-9D3D-DEE39FFF6FF5}" destId="{E00E2194-C683-4237-A1C4-B70EBBBF23DE}" srcOrd="1" destOrd="0" presId="urn:microsoft.com/office/officeart/2005/8/layout/venn2"/>
    <dgm:cxn modelId="{2BE29F61-F291-418A-AFC9-EB1B19C43C53}" type="presParOf" srcId="{E00E2194-C683-4237-A1C4-B70EBBBF23DE}" destId="{26E103A8-EA1E-402D-8468-A27C35B24CCC}" srcOrd="0" destOrd="0" presId="urn:microsoft.com/office/officeart/2005/8/layout/venn2"/>
    <dgm:cxn modelId="{FBF80016-A9B6-473A-A3B9-5C955D398554}" type="presParOf" srcId="{E00E2194-C683-4237-A1C4-B70EBBBF23DE}" destId="{38C9C139-A3CA-4587-98AE-D0F020F07DED}" srcOrd="1" destOrd="0" presId="urn:microsoft.com/office/officeart/2005/8/layout/venn2"/>
    <dgm:cxn modelId="{52ED5CC8-939E-4ED7-9D6B-A8300C6D97B6}" type="presParOf" srcId="{C9B8E5C9-01F9-40A2-9D3D-DEE39FFF6FF5}" destId="{B9235B3D-B736-4D0B-AC8C-56620AFC801E}" srcOrd="2" destOrd="0" presId="urn:microsoft.com/office/officeart/2005/8/layout/venn2"/>
    <dgm:cxn modelId="{F4EEE0CD-36E5-415A-B5CA-D477CC8EC3DE}" type="presParOf" srcId="{B9235B3D-B736-4D0B-AC8C-56620AFC801E}" destId="{E53BB3EB-9BEA-4704-AB78-EB5DFF683287}" srcOrd="0" destOrd="0" presId="urn:microsoft.com/office/officeart/2005/8/layout/venn2"/>
    <dgm:cxn modelId="{232390EE-D188-4AEC-A120-6276F5C17996}" type="presParOf" srcId="{B9235B3D-B736-4D0B-AC8C-56620AFC801E}" destId="{57137612-039B-4C58-AF56-D50D1249A758}" srcOrd="1" destOrd="0" presId="urn:microsoft.com/office/officeart/2005/8/layout/venn2"/>
    <dgm:cxn modelId="{F7C7740A-C682-405F-B0E5-CD66278953FF}" type="presParOf" srcId="{C9B8E5C9-01F9-40A2-9D3D-DEE39FFF6FF5}" destId="{A62E20F5-F51A-4F97-85FA-C7269BEFC0E5}" srcOrd="3" destOrd="0" presId="urn:microsoft.com/office/officeart/2005/8/layout/venn2"/>
    <dgm:cxn modelId="{814A2EBF-D093-4D63-AA72-5CBF883AE81D}" type="presParOf" srcId="{A62E20F5-F51A-4F97-85FA-C7269BEFC0E5}" destId="{2DF3DC1E-A423-4017-9594-88BB9C9E1059}" srcOrd="0" destOrd="0" presId="urn:microsoft.com/office/officeart/2005/8/layout/venn2"/>
    <dgm:cxn modelId="{0D2A9CE7-B72E-43BB-8A02-B38DB9B7BFC6}" type="presParOf" srcId="{A62E20F5-F51A-4F97-85FA-C7269BEFC0E5}" destId="{F3795FC6-D4AF-43D2-AB4C-91321781746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8AAED6-6BFE-475D-8833-FC2AC8CCDEF3}" type="doc">
      <dgm:prSet loTypeId="urn:microsoft.com/office/officeart/2005/8/layout/target3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B41DEA0E-27FF-42B6-AA82-A1235A8B9B85}">
      <dgm:prSet phldrT="[Текст]"/>
      <dgm:spPr/>
      <dgm:t>
        <a:bodyPr/>
        <a:lstStyle/>
        <a:p>
          <a:r>
            <a:rPr lang="ru-RU" dirty="0" smtClean="0"/>
            <a:t>Старославянский и церковнославянский языки</a:t>
          </a:r>
          <a:endParaRPr lang="ru-RU" dirty="0"/>
        </a:p>
      </dgm:t>
    </dgm:pt>
    <dgm:pt modelId="{E104CBB7-40F3-4C70-9CB7-18BEF88C25E1}" type="parTrans" cxnId="{FE3DB279-92C4-4085-834C-13F0298E991F}">
      <dgm:prSet/>
      <dgm:spPr/>
      <dgm:t>
        <a:bodyPr/>
        <a:lstStyle/>
        <a:p>
          <a:endParaRPr lang="ru-RU"/>
        </a:p>
      </dgm:t>
    </dgm:pt>
    <dgm:pt modelId="{13D597F9-FD57-4316-9627-6EA406959EA5}" type="sibTrans" cxnId="{FE3DB279-92C4-4085-834C-13F0298E991F}">
      <dgm:prSet/>
      <dgm:spPr/>
      <dgm:t>
        <a:bodyPr/>
        <a:lstStyle/>
        <a:p>
          <a:endParaRPr lang="ru-RU"/>
        </a:p>
      </dgm:t>
    </dgm:pt>
    <dgm:pt modelId="{4C72ED6F-B144-4295-B390-D663F6408908}">
      <dgm:prSet phldrT="[Текст]"/>
      <dgm:spPr/>
      <dgm:t>
        <a:bodyPr/>
        <a:lstStyle/>
        <a:p>
          <a:r>
            <a:rPr lang="ru-RU" dirty="0" smtClean="0"/>
            <a:t>Повышение общей и профессиональной культуры</a:t>
          </a:r>
          <a:endParaRPr lang="ru-RU" dirty="0"/>
        </a:p>
      </dgm:t>
    </dgm:pt>
    <dgm:pt modelId="{8FA69781-6558-42E6-A3D6-BC0CF36DEC1B}" type="parTrans" cxnId="{B794EB82-BBCA-4A24-B40A-83650F2A2C6C}">
      <dgm:prSet/>
      <dgm:spPr/>
      <dgm:t>
        <a:bodyPr/>
        <a:lstStyle/>
        <a:p>
          <a:endParaRPr lang="ru-RU"/>
        </a:p>
      </dgm:t>
    </dgm:pt>
    <dgm:pt modelId="{7C225DCB-76B5-4DF6-8FE4-C36DB02309B8}" type="sibTrans" cxnId="{B794EB82-BBCA-4A24-B40A-83650F2A2C6C}">
      <dgm:prSet/>
      <dgm:spPr/>
      <dgm:t>
        <a:bodyPr/>
        <a:lstStyle/>
        <a:p>
          <a:endParaRPr lang="ru-RU"/>
        </a:p>
      </dgm:t>
    </dgm:pt>
    <dgm:pt modelId="{096CA3AA-F905-47AD-B6CA-09CB10FF2178}">
      <dgm:prSet phldrT="[Текст]"/>
      <dgm:spPr/>
      <dgm:t>
        <a:bodyPr/>
        <a:lstStyle/>
        <a:p>
          <a:r>
            <a:rPr lang="ru-RU" dirty="0" smtClean="0"/>
            <a:t>Освоение методик работы с архаичными, церковными и историческими текстами</a:t>
          </a:r>
          <a:endParaRPr lang="ru-RU" dirty="0"/>
        </a:p>
      </dgm:t>
    </dgm:pt>
    <dgm:pt modelId="{EED0E720-7420-4C7C-960F-FF9A68624180}" type="parTrans" cxnId="{06EB7C84-30D6-499E-AF69-03F553E1B78D}">
      <dgm:prSet/>
      <dgm:spPr/>
      <dgm:t>
        <a:bodyPr/>
        <a:lstStyle/>
        <a:p>
          <a:endParaRPr lang="ru-RU"/>
        </a:p>
      </dgm:t>
    </dgm:pt>
    <dgm:pt modelId="{91040442-092C-488D-8477-0A23A0E2CFE1}" type="sibTrans" cxnId="{06EB7C84-30D6-499E-AF69-03F553E1B78D}">
      <dgm:prSet/>
      <dgm:spPr/>
      <dgm:t>
        <a:bodyPr/>
        <a:lstStyle/>
        <a:p>
          <a:endParaRPr lang="ru-RU"/>
        </a:p>
      </dgm:t>
    </dgm:pt>
    <dgm:pt modelId="{F4A3CE50-D370-4AC9-B6FC-227461CDD201}">
      <dgm:prSet phldrT="[Текст]"/>
      <dgm:spPr/>
      <dgm:t>
        <a:bodyPr/>
        <a:lstStyle/>
        <a:p>
          <a:r>
            <a:rPr lang="ru-RU" dirty="0" smtClean="0"/>
            <a:t>Древнерусский язык</a:t>
          </a:r>
          <a:endParaRPr lang="ru-RU" dirty="0"/>
        </a:p>
      </dgm:t>
    </dgm:pt>
    <dgm:pt modelId="{4B15F3A2-2F4B-42C2-8BF0-C6C46727A712}" type="parTrans" cxnId="{71ED201C-8E4C-4F10-A3DA-5F3159153E4F}">
      <dgm:prSet/>
      <dgm:spPr/>
      <dgm:t>
        <a:bodyPr/>
        <a:lstStyle/>
        <a:p>
          <a:endParaRPr lang="ru-RU"/>
        </a:p>
      </dgm:t>
    </dgm:pt>
    <dgm:pt modelId="{3EF50260-F700-4AA9-8CD5-1993024BDA6B}" type="sibTrans" cxnId="{71ED201C-8E4C-4F10-A3DA-5F3159153E4F}">
      <dgm:prSet/>
      <dgm:spPr/>
      <dgm:t>
        <a:bodyPr/>
        <a:lstStyle/>
        <a:p>
          <a:endParaRPr lang="ru-RU"/>
        </a:p>
      </dgm:t>
    </dgm:pt>
    <dgm:pt modelId="{D285B68F-33EC-41EF-83B4-A5EB72938044}">
      <dgm:prSet phldrT="[Текст]"/>
      <dgm:spPr/>
      <dgm:t>
        <a:bodyPr/>
        <a:lstStyle/>
        <a:p>
          <a:r>
            <a:rPr lang="ru-RU" dirty="0" smtClean="0"/>
            <a:t>Повышение общей и профессиональной культуры</a:t>
          </a:r>
          <a:endParaRPr lang="ru-RU" dirty="0"/>
        </a:p>
      </dgm:t>
    </dgm:pt>
    <dgm:pt modelId="{AADB3236-0F88-43C9-93D0-27285823DC0C}" type="parTrans" cxnId="{A88B0B50-76E1-4539-86D5-481DA8BB2986}">
      <dgm:prSet/>
      <dgm:spPr/>
      <dgm:t>
        <a:bodyPr/>
        <a:lstStyle/>
        <a:p>
          <a:endParaRPr lang="ru-RU"/>
        </a:p>
      </dgm:t>
    </dgm:pt>
    <dgm:pt modelId="{4D7F1631-FDD1-4D2C-A442-D5856BAC0C47}" type="sibTrans" cxnId="{A88B0B50-76E1-4539-86D5-481DA8BB2986}">
      <dgm:prSet/>
      <dgm:spPr/>
      <dgm:t>
        <a:bodyPr/>
        <a:lstStyle/>
        <a:p>
          <a:endParaRPr lang="ru-RU"/>
        </a:p>
      </dgm:t>
    </dgm:pt>
    <dgm:pt modelId="{6521B2F2-303D-418F-A79A-8A0E24AF8D16}">
      <dgm:prSet phldrT="[Текст]"/>
      <dgm:spPr/>
      <dgm:t>
        <a:bodyPr/>
        <a:lstStyle/>
        <a:p>
          <a:r>
            <a:rPr lang="ru-RU" dirty="0" smtClean="0"/>
            <a:t>Освоение методик работы с архаичными и историческими текстами</a:t>
          </a:r>
          <a:endParaRPr lang="ru-RU" dirty="0"/>
        </a:p>
      </dgm:t>
    </dgm:pt>
    <dgm:pt modelId="{FB84FECE-BAFF-4F82-BB06-43899458C512}" type="parTrans" cxnId="{C05365C8-825C-4F7E-A82D-A104620768BC}">
      <dgm:prSet/>
      <dgm:spPr/>
      <dgm:t>
        <a:bodyPr/>
        <a:lstStyle/>
        <a:p>
          <a:endParaRPr lang="ru-RU"/>
        </a:p>
      </dgm:t>
    </dgm:pt>
    <dgm:pt modelId="{30D97B52-B928-43C9-9750-3B824FDAFD41}" type="sibTrans" cxnId="{C05365C8-825C-4F7E-A82D-A104620768BC}">
      <dgm:prSet/>
      <dgm:spPr/>
      <dgm:t>
        <a:bodyPr/>
        <a:lstStyle/>
        <a:p>
          <a:endParaRPr lang="ru-RU"/>
        </a:p>
      </dgm:t>
    </dgm:pt>
    <dgm:pt modelId="{581683DB-C2E8-4441-BF06-A5F1306A4F87}">
      <dgm:prSet phldrT="[Текст]"/>
      <dgm:spPr/>
      <dgm:t>
        <a:bodyPr/>
        <a:lstStyle/>
        <a:p>
          <a:r>
            <a:rPr lang="ru-RU" dirty="0" smtClean="0"/>
            <a:t>История русского литературного языка</a:t>
          </a:r>
          <a:endParaRPr lang="ru-RU" dirty="0"/>
        </a:p>
      </dgm:t>
    </dgm:pt>
    <dgm:pt modelId="{AB16DF04-3695-4C78-B4D6-9E5ECA90F887}" type="parTrans" cxnId="{78C2DD45-167A-45FB-9195-742D678413F0}">
      <dgm:prSet/>
      <dgm:spPr/>
      <dgm:t>
        <a:bodyPr/>
        <a:lstStyle/>
        <a:p>
          <a:endParaRPr lang="ru-RU"/>
        </a:p>
      </dgm:t>
    </dgm:pt>
    <dgm:pt modelId="{C98A7D0B-48BF-4200-97AA-7441D2B14A9A}" type="sibTrans" cxnId="{78C2DD45-167A-45FB-9195-742D678413F0}">
      <dgm:prSet/>
      <dgm:spPr/>
      <dgm:t>
        <a:bodyPr/>
        <a:lstStyle/>
        <a:p>
          <a:endParaRPr lang="ru-RU"/>
        </a:p>
      </dgm:t>
    </dgm:pt>
    <dgm:pt modelId="{8C985161-3D20-4469-97CE-3FF4206AF7A4}">
      <dgm:prSet phldrT="[Текст]"/>
      <dgm:spPr/>
      <dgm:t>
        <a:bodyPr/>
        <a:lstStyle/>
        <a:p>
          <a:r>
            <a:rPr lang="ru-RU" dirty="0" smtClean="0"/>
            <a:t>Повышение общей и профессиональной культуры</a:t>
          </a:r>
          <a:endParaRPr lang="ru-RU" dirty="0"/>
        </a:p>
      </dgm:t>
    </dgm:pt>
    <dgm:pt modelId="{85E6DFFD-8431-462D-936F-3E433F06AFB2}" type="parTrans" cxnId="{34324F13-D5B8-4708-A1E7-AB50E21D3D97}">
      <dgm:prSet/>
      <dgm:spPr/>
      <dgm:t>
        <a:bodyPr/>
        <a:lstStyle/>
        <a:p>
          <a:endParaRPr lang="ru-RU"/>
        </a:p>
      </dgm:t>
    </dgm:pt>
    <dgm:pt modelId="{ED87B8D2-1C8F-4BCF-89DC-00FE142BDA2D}" type="sibTrans" cxnId="{34324F13-D5B8-4708-A1E7-AB50E21D3D97}">
      <dgm:prSet/>
      <dgm:spPr/>
      <dgm:t>
        <a:bodyPr/>
        <a:lstStyle/>
        <a:p>
          <a:endParaRPr lang="ru-RU"/>
        </a:p>
      </dgm:t>
    </dgm:pt>
    <dgm:pt modelId="{6BF3D34D-09C8-4F9F-A406-248203D8C1C9}">
      <dgm:prSet phldrT="[Текст]"/>
      <dgm:spPr/>
      <dgm:t>
        <a:bodyPr/>
        <a:lstStyle/>
        <a:p>
          <a:r>
            <a:rPr lang="ru-RU" dirty="0" smtClean="0"/>
            <a:t>Освоение методик работы с архаичными текстами</a:t>
          </a:r>
          <a:endParaRPr lang="ru-RU" dirty="0"/>
        </a:p>
      </dgm:t>
    </dgm:pt>
    <dgm:pt modelId="{AA18D7A0-A8A6-41D4-9573-4B5ECA841DCE}" type="parTrans" cxnId="{EB99015B-132D-42C5-8953-A28BE4905FEA}">
      <dgm:prSet/>
      <dgm:spPr/>
      <dgm:t>
        <a:bodyPr/>
        <a:lstStyle/>
        <a:p>
          <a:endParaRPr lang="ru-RU"/>
        </a:p>
      </dgm:t>
    </dgm:pt>
    <dgm:pt modelId="{B294035D-3DD0-4CC9-9E86-51010BB86C09}" type="sibTrans" cxnId="{EB99015B-132D-42C5-8953-A28BE4905FEA}">
      <dgm:prSet/>
      <dgm:spPr/>
      <dgm:t>
        <a:bodyPr/>
        <a:lstStyle/>
        <a:p>
          <a:endParaRPr lang="ru-RU"/>
        </a:p>
      </dgm:t>
    </dgm:pt>
    <dgm:pt modelId="{4245D338-6804-4910-9B28-60DE8736AD8A}">
      <dgm:prSet phldrT="[Текст]"/>
      <dgm:spPr/>
      <dgm:t>
        <a:bodyPr/>
        <a:lstStyle/>
        <a:p>
          <a:r>
            <a:rPr lang="ru-RU" dirty="0" smtClean="0"/>
            <a:t>Расширение словарного запаса</a:t>
          </a:r>
          <a:endParaRPr lang="ru-RU" dirty="0"/>
        </a:p>
      </dgm:t>
    </dgm:pt>
    <dgm:pt modelId="{D77C8A93-41B0-47C1-B187-2ADE56599F48}" type="parTrans" cxnId="{E337B292-7D4E-4A50-91EC-8E3BD2AC0078}">
      <dgm:prSet/>
      <dgm:spPr/>
      <dgm:t>
        <a:bodyPr/>
        <a:lstStyle/>
        <a:p>
          <a:endParaRPr lang="ru-RU"/>
        </a:p>
      </dgm:t>
    </dgm:pt>
    <dgm:pt modelId="{787DD582-0384-42A3-B124-D034F27A7624}" type="sibTrans" cxnId="{E337B292-7D4E-4A50-91EC-8E3BD2AC0078}">
      <dgm:prSet/>
      <dgm:spPr/>
      <dgm:t>
        <a:bodyPr/>
        <a:lstStyle/>
        <a:p>
          <a:endParaRPr lang="ru-RU"/>
        </a:p>
      </dgm:t>
    </dgm:pt>
    <dgm:pt modelId="{2CF18A1B-98F0-4471-B041-4D730C50FC34}">
      <dgm:prSet phldrT="[Текст]"/>
      <dgm:spPr/>
      <dgm:t>
        <a:bodyPr/>
        <a:lstStyle/>
        <a:p>
          <a:r>
            <a:rPr lang="ru-RU" dirty="0" smtClean="0"/>
            <a:t>Расширение словарного запаса</a:t>
          </a:r>
          <a:endParaRPr lang="ru-RU" dirty="0"/>
        </a:p>
      </dgm:t>
    </dgm:pt>
    <dgm:pt modelId="{154A7AF2-6347-4DBE-8C9A-66DC9FECDC05}" type="parTrans" cxnId="{3ADAE918-AB89-4289-A911-C2C8B8FDCAF3}">
      <dgm:prSet/>
      <dgm:spPr/>
      <dgm:t>
        <a:bodyPr/>
        <a:lstStyle/>
        <a:p>
          <a:endParaRPr lang="ru-RU"/>
        </a:p>
      </dgm:t>
    </dgm:pt>
    <dgm:pt modelId="{46F77437-18E4-4B1B-B88F-949557F757B1}" type="sibTrans" cxnId="{3ADAE918-AB89-4289-A911-C2C8B8FDCAF3}">
      <dgm:prSet/>
      <dgm:spPr/>
      <dgm:t>
        <a:bodyPr/>
        <a:lstStyle/>
        <a:p>
          <a:endParaRPr lang="ru-RU"/>
        </a:p>
      </dgm:t>
    </dgm:pt>
    <dgm:pt modelId="{ECEDBE15-5DDD-4AE9-BC52-B81E32D43D0E}">
      <dgm:prSet phldrT="[Текст]"/>
      <dgm:spPr/>
      <dgm:t>
        <a:bodyPr/>
        <a:lstStyle/>
        <a:p>
          <a:r>
            <a:rPr lang="ru-RU" dirty="0" smtClean="0"/>
            <a:t>Формирование представлений о законах развития языка</a:t>
          </a:r>
          <a:endParaRPr lang="ru-RU" dirty="0"/>
        </a:p>
      </dgm:t>
    </dgm:pt>
    <dgm:pt modelId="{0C0F2A32-95A4-4CE4-9D97-3E6949E8D37F}" type="parTrans" cxnId="{59D41905-7631-4ABB-AA93-562D55F1D631}">
      <dgm:prSet/>
      <dgm:spPr/>
      <dgm:t>
        <a:bodyPr/>
        <a:lstStyle/>
        <a:p>
          <a:endParaRPr lang="ru-RU"/>
        </a:p>
      </dgm:t>
    </dgm:pt>
    <dgm:pt modelId="{36A886D2-6E28-4364-AB21-46367DA3AC60}" type="sibTrans" cxnId="{59D41905-7631-4ABB-AA93-562D55F1D631}">
      <dgm:prSet/>
      <dgm:spPr/>
      <dgm:t>
        <a:bodyPr/>
        <a:lstStyle/>
        <a:p>
          <a:endParaRPr lang="ru-RU"/>
        </a:p>
      </dgm:t>
    </dgm:pt>
    <dgm:pt modelId="{588495B6-DD92-47AF-BD26-A8A1FB911035}" type="pres">
      <dgm:prSet presAssocID="{DB8AAED6-6BFE-475D-8833-FC2AC8CCDEF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D0E49-91CB-41BB-ACD2-69F9D0478964}" type="pres">
      <dgm:prSet presAssocID="{B41DEA0E-27FF-42B6-AA82-A1235A8B9B85}" presName="circle1" presStyleLbl="node1" presStyleIdx="0" presStyleCnt="3"/>
      <dgm:spPr/>
    </dgm:pt>
    <dgm:pt modelId="{FCACB005-2B99-4655-972A-2F5E4BE95A14}" type="pres">
      <dgm:prSet presAssocID="{B41DEA0E-27FF-42B6-AA82-A1235A8B9B85}" presName="space" presStyleCnt="0"/>
      <dgm:spPr/>
    </dgm:pt>
    <dgm:pt modelId="{7597304D-7538-41A3-A7A7-2BBA366EC411}" type="pres">
      <dgm:prSet presAssocID="{B41DEA0E-27FF-42B6-AA82-A1235A8B9B85}" presName="rect1" presStyleLbl="alignAcc1" presStyleIdx="0" presStyleCnt="3"/>
      <dgm:spPr/>
      <dgm:t>
        <a:bodyPr/>
        <a:lstStyle/>
        <a:p>
          <a:endParaRPr lang="ru-RU"/>
        </a:p>
      </dgm:t>
    </dgm:pt>
    <dgm:pt modelId="{50E183A1-22DC-45F4-9BA7-1854A2759193}" type="pres">
      <dgm:prSet presAssocID="{F4A3CE50-D370-4AC9-B6FC-227461CDD201}" presName="vertSpace2" presStyleLbl="node1" presStyleIdx="0" presStyleCnt="3"/>
      <dgm:spPr/>
    </dgm:pt>
    <dgm:pt modelId="{76DCE1CA-C8E5-47B5-A98D-2504B571D211}" type="pres">
      <dgm:prSet presAssocID="{F4A3CE50-D370-4AC9-B6FC-227461CDD201}" presName="circle2" presStyleLbl="node1" presStyleIdx="1" presStyleCnt="3"/>
      <dgm:spPr/>
    </dgm:pt>
    <dgm:pt modelId="{700FDB41-4874-41AB-8A48-F94BCAB81336}" type="pres">
      <dgm:prSet presAssocID="{F4A3CE50-D370-4AC9-B6FC-227461CDD201}" presName="rect2" presStyleLbl="alignAcc1" presStyleIdx="1" presStyleCnt="3"/>
      <dgm:spPr/>
      <dgm:t>
        <a:bodyPr/>
        <a:lstStyle/>
        <a:p>
          <a:endParaRPr lang="ru-RU"/>
        </a:p>
      </dgm:t>
    </dgm:pt>
    <dgm:pt modelId="{75AF48F1-6F06-46D7-8245-EFEDCD5C6B21}" type="pres">
      <dgm:prSet presAssocID="{581683DB-C2E8-4441-BF06-A5F1306A4F87}" presName="vertSpace3" presStyleLbl="node1" presStyleIdx="1" presStyleCnt="3"/>
      <dgm:spPr/>
    </dgm:pt>
    <dgm:pt modelId="{B70B7DBB-9F41-4E79-8669-2D1DB5D9662B}" type="pres">
      <dgm:prSet presAssocID="{581683DB-C2E8-4441-BF06-A5F1306A4F87}" presName="circle3" presStyleLbl="node1" presStyleIdx="2" presStyleCnt="3"/>
      <dgm:spPr/>
    </dgm:pt>
    <dgm:pt modelId="{9CB02D9B-E0FA-435D-98F2-E08AF6398C70}" type="pres">
      <dgm:prSet presAssocID="{581683DB-C2E8-4441-BF06-A5F1306A4F87}" presName="rect3" presStyleLbl="alignAcc1" presStyleIdx="2" presStyleCnt="3"/>
      <dgm:spPr/>
      <dgm:t>
        <a:bodyPr/>
        <a:lstStyle/>
        <a:p>
          <a:endParaRPr lang="ru-RU"/>
        </a:p>
      </dgm:t>
    </dgm:pt>
    <dgm:pt modelId="{26F4A6D8-F6B9-40BD-AF8E-059F5AB021AA}" type="pres">
      <dgm:prSet presAssocID="{B41DEA0E-27FF-42B6-AA82-A1235A8B9B8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927B9-A802-4FA5-8576-9380E1E7E865}" type="pres">
      <dgm:prSet presAssocID="{B41DEA0E-27FF-42B6-AA82-A1235A8B9B8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6240D-5CDB-4DD9-8603-E4FA70827BFE}" type="pres">
      <dgm:prSet presAssocID="{F4A3CE50-D370-4AC9-B6FC-227461CDD20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DE9A2-D090-40DD-A8CB-6C0765A68B18}" type="pres">
      <dgm:prSet presAssocID="{F4A3CE50-D370-4AC9-B6FC-227461CDD20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EDC65-FCFA-4701-A920-6660DCCB5761}" type="pres">
      <dgm:prSet presAssocID="{581683DB-C2E8-4441-BF06-A5F1306A4F8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CC135-8431-4B37-B182-37B6866B7061}" type="pres">
      <dgm:prSet presAssocID="{581683DB-C2E8-4441-BF06-A5F1306A4F8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498C6-ADD9-4B64-AA4B-E2673E7E4497}" type="presOf" srcId="{ECEDBE15-5DDD-4AE9-BC52-B81E32D43D0E}" destId="{A76CC135-8431-4B37-B182-37B6866B7061}" srcOrd="0" destOrd="2" presId="urn:microsoft.com/office/officeart/2005/8/layout/target3"/>
    <dgm:cxn modelId="{D72F20D7-47D4-4A6A-8B45-C1A8AE1E8AA0}" type="presOf" srcId="{D285B68F-33EC-41EF-83B4-A5EB72938044}" destId="{5CEDE9A2-D090-40DD-A8CB-6C0765A68B18}" srcOrd="0" destOrd="0" presId="urn:microsoft.com/office/officeart/2005/8/layout/target3"/>
    <dgm:cxn modelId="{78C2DD45-167A-45FB-9195-742D678413F0}" srcId="{DB8AAED6-6BFE-475D-8833-FC2AC8CCDEF3}" destId="{581683DB-C2E8-4441-BF06-A5F1306A4F87}" srcOrd="2" destOrd="0" parTransId="{AB16DF04-3695-4C78-B4D6-9E5ECA90F887}" sibTransId="{C98A7D0B-48BF-4200-97AA-7441D2B14A9A}"/>
    <dgm:cxn modelId="{3ADAE918-AB89-4289-A911-C2C8B8FDCAF3}" srcId="{F4A3CE50-D370-4AC9-B6FC-227461CDD201}" destId="{2CF18A1B-98F0-4471-B041-4D730C50FC34}" srcOrd="2" destOrd="0" parTransId="{154A7AF2-6347-4DBE-8C9A-66DC9FECDC05}" sibTransId="{46F77437-18E4-4B1B-B88F-949557F757B1}"/>
    <dgm:cxn modelId="{71ED201C-8E4C-4F10-A3DA-5F3159153E4F}" srcId="{DB8AAED6-6BFE-475D-8833-FC2AC8CCDEF3}" destId="{F4A3CE50-D370-4AC9-B6FC-227461CDD201}" srcOrd="1" destOrd="0" parTransId="{4B15F3A2-2F4B-42C2-8BF0-C6C46727A712}" sibTransId="{3EF50260-F700-4AA9-8CD5-1993024BDA6B}"/>
    <dgm:cxn modelId="{580B1D9D-7D54-4DB5-AC91-A6A771792559}" type="presOf" srcId="{096CA3AA-F905-47AD-B6CA-09CB10FF2178}" destId="{D04927B9-A802-4FA5-8576-9380E1E7E865}" srcOrd="0" destOrd="1" presId="urn:microsoft.com/office/officeart/2005/8/layout/target3"/>
    <dgm:cxn modelId="{AA585DE7-6A78-4664-8E23-5E578299E9D2}" type="presOf" srcId="{581683DB-C2E8-4441-BF06-A5F1306A4F87}" destId="{9CB02D9B-E0FA-435D-98F2-E08AF6398C70}" srcOrd="0" destOrd="0" presId="urn:microsoft.com/office/officeart/2005/8/layout/target3"/>
    <dgm:cxn modelId="{77FC0823-571A-421A-9BDB-1AB35D3FBBFF}" type="presOf" srcId="{DB8AAED6-6BFE-475D-8833-FC2AC8CCDEF3}" destId="{588495B6-DD92-47AF-BD26-A8A1FB911035}" srcOrd="0" destOrd="0" presId="urn:microsoft.com/office/officeart/2005/8/layout/target3"/>
    <dgm:cxn modelId="{07CAD30B-0467-4A13-B3D8-0107AC682CA2}" type="presOf" srcId="{F4A3CE50-D370-4AC9-B6FC-227461CDD201}" destId="{4116240D-5CDB-4DD9-8603-E4FA70827BFE}" srcOrd="1" destOrd="0" presId="urn:microsoft.com/office/officeart/2005/8/layout/target3"/>
    <dgm:cxn modelId="{A6410BE4-2090-4761-87F6-A48301FC870F}" type="presOf" srcId="{4245D338-6804-4910-9B28-60DE8736AD8A}" destId="{D04927B9-A802-4FA5-8576-9380E1E7E865}" srcOrd="0" destOrd="2" presId="urn:microsoft.com/office/officeart/2005/8/layout/target3"/>
    <dgm:cxn modelId="{EB99015B-132D-42C5-8953-A28BE4905FEA}" srcId="{581683DB-C2E8-4441-BF06-A5F1306A4F87}" destId="{6BF3D34D-09C8-4F9F-A406-248203D8C1C9}" srcOrd="1" destOrd="0" parTransId="{AA18D7A0-A8A6-41D4-9573-4B5ECA841DCE}" sibTransId="{B294035D-3DD0-4CC9-9E86-51010BB86C09}"/>
    <dgm:cxn modelId="{C05365C8-825C-4F7E-A82D-A104620768BC}" srcId="{F4A3CE50-D370-4AC9-B6FC-227461CDD201}" destId="{6521B2F2-303D-418F-A79A-8A0E24AF8D16}" srcOrd="1" destOrd="0" parTransId="{FB84FECE-BAFF-4F82-BB06-43899458C512}" sibTransId="{30D97B52-B928-43C9-9750-3B824FDAFD41}"/>
    <dgm:cxn modelId="{8EAA5B92-C098-4458-A614-AC0B68BFF97C}" type="presOf" srcId="{B41DEA0E-27FF-42B6-AA82-A1235A8B9B85}" destId="{26F4A6D8-F6B9-40BD-AF8E-059F5AB021AA}" srcOrd="1" destOrd="0" presId="urn:microsoft.com/office/officeart/2005/8/layout/target3"/>
    <dgm:cxn modelId="{3693665A-5EAE-4DEB-84D7-A71EC2731F31}" type="presOf" srcId="{F4A3CE50-D370-4AC9-B6FC-227461CDD201}" destId="{700FDB41-4874-41AB-8A48-F94BCAB81336}" srcOrd="0" destOrd="0" presId="urn:microsoft.com/office/officeart/2005/8/layout/target3"/>
    <dgm:cxn modelId="{3A59199C-63BC-453D-B4D6-246061732100}" type="presOf" srcId="{4C72ED6F-B144-4295-B390-D663F6408908}" destId="{D04927B9-A802-4FA5-8576-9380E1E7E865}" srcOrd="0" destOrd="0" presId="urn:microsoft.com/office/officeart/2005/8/layout/target3"/>
    <dgm:cxn modelId="{FE3DB279-92C4-4085-834C-13F0298E991F}" srcId="{DB8AAED6-6BFE-475D-8833-FC2AC8CCDEF3}" destId="{B41DEA0E-27FF-42B6-AA82-A1235A8B9B85}" srcOrd="0" destOrd="0" parTransId="{E104CBB7-40F3-4C70-9CB7-18BEF88C25E1}" sibTransId="{13D597F9-FD57-4316-9627-6EA406959EA5}"/>
    <dgm:cxn modelId="{E337B292-7D4E-4A50-91EC-8E3BD2AC0078}" srcId="{B41DEA0E-27FF-42B6-AA82-A1235A8B9B85}" destId="{4245D338-6804-4910-9B28-60DE8736AD8A}" srcOrd="2" destOrd="0" parTransId="{D77C8A93-41B0-47C1-B187-2ADE56599F48}" sibTransId="{787DD582-0384-42A3-B124-D034F27A7624}"/>
    <dgm:cxn modelId="{A31D70AC-F571-4B70-9714-5189305D6D72}" type="presOf" srcId="{6521B2F2-303D-418F-A79A-8A0E24AF8D16}" destId="{5CEDE9A2-D090-40DD-A8CB-6C0765A68B18}" srcOrd="0" destOrd="1" presId="urn:microsoft.com/office/officeart/2005/8/layout/target3"/>
    <dgm:cxn modelId="{03475888-AA0B-4E52-82CD-FF06F248FD07}" type="presOf" srcId="{2CF18A1B-98F0-4471-B041-4D730C50FC34}" destId="{5CEDE9A2-D090-40DD-A8CB-6C0765A68B18}" srcOrd="0" destOrd="2" presId="urn:microsoft.com/office/officeart/2005/8/layout/target3"/>
    <dgm:cxn modelId="{34324F13-D5B8-4708-A1E7-AB50E21D3D97}" srcId="{581683DB-C2E8-4441-BF06-A5F1306A4F87}" destId="{8C985161-3D20-4469-97CE-3FF4206AF7A4}" srcOrd="0" destOrd="0" parTransId="{85E6DFFD-8431-462D-936F-3E433F06AFB2}" sibTransId="{ED87B8D2-1C8F-4BCF-89DC-00FE142BDA2D}"/>
    <dgm:cxn modelId="{51951833-7323-48B1-9922-6B33EDC513CE}" type="presOf" srcId="{581683DB-C2E8-4441-BF06-A5F1306A4F87}" destId="{DA9EDC65-FCFA-4701-A920-6660DCCB5761}" srcOrd="1" destOrd="0" presId="urn:microsoft.com/office/officeart/2005/8/layout/target3"/>
    <dgm:cxn modelId="{3B639740-76ED-46B7-BD38-CD35DEFFA95C}" type="presOf" srcId="{6BF3D34D-09C8-4F9F-A406-248203D8C1C9}" destId="{A76CC135-8431-4B37-B182-37B6866B7061}" srcOrd="0" destOrd="1" presId="urn:microsoft.com/office/officeart/2005/8/layout/target3"/>
    <dgm:cxn modelId="{06EB7C84-30D6-499E-AF69-03F553E1B78D}" srcId="{B41DEA0E-27FF-42B6-AA82-A1235A8B9B85}" destId="{096CA3AA-F905-47AD-B6CA-09CB10FF2178}" srcOrd="1" destOrd="0" parTransId="{EED0E720-7420-4C7C-960F-FF9A68624180}" sibTransId="{91040442-092C-488D-8477-0A23A0E2CFE1}"/>
    <dgm:cxn modelId="{59D41905-7631-4ABB-AA93-562D55F1D631}" srcId="{581683DB-C2E8-4441-BF06-A5F1306A4F87}" destId="{ECEDBE15-5DDD-4AE9-BC52-B81E32D43D0E}" srcOrd="2" destOrd="0" parTransId="{0C0F2A32-95A4-4CE4-9D97-3E6949E8D37F}" sibTransId="{36A886D2-6E28-4364-AB21-46367DA3AC60}"/>
    <dgm:cxn modelId="{A88B0B50-76E1-4539-86D5-481DA8BB2986}" srcId="{F4A3CE50-D370-4AC9-B6FC-227461CDD201}" destId="{D285B68F-33EC-41EF-83B4-A5EB72938044}" srcOrd="0" destOrd="0" parTransId="{AADB3236-0F88-43C9-93D0-27285823DC0C}" sibTransId="{4D7F1631-FDD1-4D2C-A442-D5856BAC0C47}"/>
    <dgm:cxn modelId="{B794EB82-BBCA-4A24-B40A-83650F2A2C6C}" srcId="{B41DEA0E-27FF-42B6-AA82-A1235A8B9B85}" destId="{4C72ED6F-B144-4295-B390-D663F6408908}" srcOrd="0" destOrd="0" parTransId="{8FA69781-6558-42E6-A3D6-BC0CF36DEC1B}" sibTransId="{7C225DCB-76B5-4DF6-8FE4-C36DB02309B8}"/>
    <dgm:cxn modelId="{8798CDDD-31CE-46EE-A3EE-8DA37A9403B7}" type="presOf" srcId="{8C985161-3D20-4469-97CE-3FF4206AF7A4}" destId="{A76CC135-8431-4B37-B182-37B6866B7061}" srcOrd="0" destOrd="0" presId="urn:microsoft.com/office/officeart/2005/8/layout/target3"/>
    <dgm:cxn modelId="{57EB237F-DE82-4C96-9D33-90E81BAA0FD2}" type="presOf" srcId="{B41DEA0E-27FF-42B6-AA82-A1235A8B9B85}" destId="{7597304D-7538-41A3-A7A7-2BBA366EC411}" srcOrd="0" destOrd="0" presId="urn:microsoft.com/office/officeart/2005/8/layout/target3"/>
    <dgm:cxn modelId="{547778C2-0C21-4356-9450-173D17ABBF00}" type="presParOf" srcId="{588495B6-DD92-47AF-BD26-A8A1FB911035}" destId="{F5BD0E49-91CB-41BB-ACD2-69F9D0478964}" srcOrd="0" destOrd="0" presId="urn:microsoft.com/office/officeart/2005/8/layout/target3"/>
    <dgm:cxn modelId="{CCBB12EE-9E31-4017-B459-D81F560C0041}" type="presParOf" srcId="{588495B6-DD92-47AF-BD26-A8A1FB911035}" destId="{FCACB005-2B99-4655-972A-2F5E4BE95A14}" srcOrd="1" destOrd="0" presId="urn:microsoft.com/office/officeart/2005/8/layout/target3"/>
    <dgm:cxn modelId="{B7728DBB-CB01-4091-AA14-634E684C4F0E}" type="presParOf" srcId="{588495B6-DD92-47AF-BD26-A8A1FB911035}" destId="{7597304D-7538-41A3-A7A7-2BBA366EC411}" srcOrd="2" destOrd="0" presId="urn:microsoft.com/office/officeart/2005/8/layout/target3"/>
    <dgm:cxn modelId="{3B0D4452-5BE0-4E75-92A1-089C6D488CA4}" type="presParOf" srcId="{588495B6-DD92-47AF-BD26-A8A1FB911035}" destId="{50E183A1-22DC-45F4-9BA7-1854A2759193}" srcOrd="3" destOrd="0" presId="urn:microsoft.com/office/officeart/2005/8/layout/target3"/>
    <dgm:cxn modelId="{D02208A1-B60C-4FC7-B2E7-1776734A426E}" type="presParOf" srcId="{588495B6-DD92-47AF-BD26-A8A1FB911035}" destId="{76DCE1CA-C8E5-47B5-A98D-2504B571D211}" srcOrd="4" destOrd="0" presId="urn:microsoft.com/office/officeart/2005/8/layout/target3"/>
    <dgm:cxn modelId="{2C210E82-9C6C-4BC4-A920-5BBAC6BF0D24}" type="presParOf" srcId="{588495B6-DD92-47AF-BD26-A8A1FB911035}" destId="{700FDB41-4874-41AB-8A48-F94BCAB81336}" srcOrd="5" destOrd="0" presId="urn:microsoft.com/office/officeart/2005/8/layout/target3"/>
    <dgm:cxn modelId="{DD827E57-E2B4-4D95-955C-4CDC398F9314}" type="presParOf" srcId="{588495B6-DD92-47AF-BD26-A8A1FB911035}" destId="{75AF48F1-6F06-46D7-8245-EFEDCD5C6B21}" srcOrd="6" destOrd="0" presId="urn:microsoft.com/office/officeart/2005/8/layout/target3"/>
    <dgm:cxn modelId="{DAF5917C-BE33-44D5-91C1-60B6A7BC94B7}" type="presParOf" srcId="{588495B6-DD92-47AF-BD26-A8A1FB911035}" destId="{B70B7DBB-9F41-4E79-8669-2D1DB5D9662B}" srcOrd="7" destOrd="0" presId="urn:microsoft.com/office/officeart/2005/8/layout/target3"/>
    <dgm:cxn modelId="{16C5EFFA-181E-49D0-A136-CC9D0ADCB77F}" type="presParOf" srcId="{588495B6-DD92-47AF-BD26-A8A1FB911035}" destId="{9CB02D9B-E0FA-435D-98F2-E08AF6398C70}" srcOrd="8" destOrd="0" presId="urn:microsoft.com/office/officeart/2005/8/layout/target3"/>
    <dgm:cxn modelId="{02E88D02-90C8-479E-AEBB-135B5C12178E}" type="presParOf" srcId="{588495B6-DD92-47AF-BD26-A8A1FB911035}" destId="{26F4A6D8-F6B9-40BD-AF8E-059F5AB021AA}" srcOrd="9" destOrd="0" presId="urn:microsoft.com/office/officeart/2005/8/layout/target3"/>
    <dgm:cxn modelId="{D27B91FA-FA46-4F95-85E2-569D9AFF5DE9}" type="presParOf" srcId="{588495B6-DD92-47AF-BD26-A8A1FB911035}" destId="{D04927B9-A802-4FA5-8576-9380E1E7E865}" srcOrd="10" destOrd="0" presId="urn:microsoft.com/office/officeart/2005/8/layout/target3"/>
    <dgm:cxn modelId="{3A79469B-65D1-4D69-B4A7-0B06F439B836}" type="presParOf" srcId="{588495B6-DD92-47AF-BD26-A8A1FB911035}" destId="{4116240D-5CDB-4DD9-8603-E4FA70827BFE}" srcOrd="11" destOrd="0" presId="urn:microsoft.com/office/officeart/2005/8/layout/target3"/>
    <dgm:cxn modelId="{A807AC50-62A7-4124-B42B-9E4A5505CF79}" type="presParOf" srcId="{588495B6-DD92-47AF-BD26-A8A1FB911035}" destId="{5CEDE9A2-D090-40DD-A8CB-6C0765A68B18}" srcOrd="12" destOrd="0" presId="urn:microsoft.com/office/officeart/2005/8/layout/target3"/>
    <dgm:cxn modelId="{E000E2D1-AB36-48BF-8BFA-FA320D078E5B}" type="presParOf" srcId="{588495B6-DD92-47AF-BD26-A8A1FB911035}" destId="{DA9EDC65-FCFA-4701-A920-6660DCCB5761}" srcOrd="13" destOrd="0" presId="urn:microsoft.com/office/officeart/2005/8/layout/target3"/>
    <dgm:cxn modelId="{11992A08-47BF-45F6-A89B-CFE9E931C9D8}" type="presParOf" srcId="{588495B6-DD92-47AF-BD26-A8A1FB911035}" destId="{A76CC135-8431-4B37-B182-37B6866B706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F4791-B731-4EF2-9EAC-FA614E73011C}" type="doc">
      <dgm:prSet loTypeId="urn:microsoft.com/office/officeart/2005/8/layout/cycle4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B8EBC7-4AEE-4758-92A1-9AC77FD95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Фонетика, графика, орфография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AB9F6FA1-331D-4E08-A211-3D4B77C4F1AF}" type="parTrans" cxnId="{B63B305C-6756-48C7-9B6D-CCBCC8B30261}">
      <dgm:prSet/>
      <dgm:spPr/>
      <dgm:t>
        <a:bodyPr/>
        <a:lstStyle/>
        <a:p>
          <a:endParaRPr lang="ru-RU"/>
        </a:p>
      </dgm:t>
    </dgm:pt>
    <dgm:pt modelId="{0F08C8AB-8685-4F03-9463-6413DF7E9EDF}" type="sibTrans" cxnId="{B63B305C-6756-48C7-9B6D-CCBCC8B30261}">
      <dgm:prSet/>
      <dgm:spPr/>
      <dgm:t>
        <a:bodyPr/>
        <a:lstStyle/>
        <a:p>
          <a:endParaRPr lang="ru-RU"/>
        </a:p>
      </dgm:t>
    </dgm:pt>
    <dgm:pt modelId="{D7DC4AAD-4498-4954-BCDF-E0CD72BD0E19}">
      <dgm:prSet phldrT="[Текст]" custT="1"/>
      <dgm:spPr/>
      <dgm:t>
        <a:bodyPr/>
        <a:lstStyle/>
        <a:p>
          <a:r>
            <a:rPr lang="ru-RU" sz="2400" dirty="0" smtClean="0">
              <a:latin typeface="Arial Narrow" pitchFamily="34" charset="0"/>
            </a:rPr>
            <a:t>Как мы произносим звуки и как их записать? </a:t>
          </a:r>
          <a:endParaRPr lang="ru-RU" sz="2400" dirty="0">
            <a:latin typeface="Arial Narrow" pitchFamily="34" charset="0"/>
          </a:endParaRPr>
        </a:p>
      </dgm:t>
    </dgm:pt>
    <dgm:pt modelId="{B063F586-6D49-4CE1-A910-CD28F4CD2E88}" type="parTrans" cxnId="{A4E2A3D3-76F8-4EFB-848A-3FDA60BE91A7}">
      <dgm:prSet/>
      <dgm:spPr/>
      <dgm:t>
        <a:bodyPr/>
        <a:lstStyle/>
        <a:p>
          <a:endParaRPr lang="ru-RU"/>
        </a:p>
      </dgm:t>
    </dgm:pt>
    <dgm:pt modelId="{7B42F06F-A3A0-4752-B20D-BBDCEEC42423}" type="sibTrans" cxnId="{A4E2A3D3-76F8-4EFB-848A-3FDA60BE91A7}">
      <dgm:prSet/>
      <dgm:spPr/>
      <dgm:t>
        <a:bodyPr/>
        <a:lstStyle/>
        <a:p>
          <a:endParaRPr lang="ru-RU"/>
        </a:p>
      </dgm:t>
    </dgm:pt>
    <dgm:pt modelId="{D767313C-972B-410A-A3BB-EF8F72EC4E2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Морфология и слово-образование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23DC25A1-225E-43CF-B3EA-ADF0276D7236}" type="parTrans" cxnId="{84DC5522-4C63-4709-AB16-93A50D3CB00F}">
      <dgm:prSet/>
      <dgm:spPr/>
      <dgm:t>
        <a:bodyPr/>
        <a:lstStyle/>
        <a:p>
          <a:endParaRPr lang="ru-RU"/>
        </a:p>
      </dgm:t>
    </dgm:pt>
    <dgm:pt modelId="{43098E4F-7147-4D44-959A-296FDAD78916}" type="sibTrans" cxnId="{84DC5522-4C63-4709-AB16-93A50D3CB00F}">
      <dgm:prSet/>
      <dgm:spPr/>
      <dgm:t>
        <a:bodyPr/>
        <a:lstStyle/>
        <a:p>
          <a:endParaRPr lang="ru-RU"/>
        </a:p>
      </dgm:t>
    </dgm:pt>
    <dgm:pt modelId="{A04F9315-8ADD-49D4-A381-63BFA86664DB}">
      <dgm:prSet phldrT="[Текст]" custT="1"/>
      <dgm:spPr/>
      <dgm:t>
        <a:bodyPr/>
        <a:lstStyle/>
        <a:p>
          <a:r>
            <a:rPr lang="ru-RU" sz="2400" dirty="0" smtClean="0">
              <a:latin typeface="Arial Narrow" pitchFamily="34" charset="0"/>
            </a:rPr>
            <a:t>Как устроено слово, как оно себя ведет в речи?</a:t>
          </a:r>
          <a:endParaRPr lang="ru-RU" sz="2400" dirty="0">
            <a:latin typeface="Arial Narrow" pitchFamily="34" charset="0"/>
          </a:endParaRPr>
        </a:p>
      </dgm:t>
    </dgm:pt>
    <dgm:pt modelId="{262EEEFA-0A7C-4D9C-B3BC-062CF3EC14F6}" type="parTrans" cxnId="{8496EBD5-74E4-4E22-AFBA-8D23B36A0EAE}">
      <dgm:prSet/>
      <dgm:spPr/>
      <dgm:t>
        <a:bodyPr/>
        <a:lstStyle/>
        <a:p>
          <a:endParaRPr lang="ru-RU"/>
        </a:p>
      </dgm:t>
    </dgm:pt>
    <dgm:pt modelId="{1DDD9BE6-9568-4B1F-B4E3-029442AF8EF5}" type="sibTrans" cxnId="{8496EBD5-74E4-4E22-AFBA-8D23B36A0EAE}">
      <dgm:prSet/>
      <dgm:spPr/>
      <dgm:t>
        <a:bodyPr/>
        <a:lstStyle/>
        <a:p>
          <a:endParaRPr lang="ru-RU"/>
        </a:p>
      </dgm:t>
    </dgm:pt>
    <dgm:pt modelId="{FC9E1F8B-C853-4F0B-97FA-49043D6E092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Семантика, лексико-логия, </a:t>
          </a:r>
          <a:r>
            <a:rPr lang="ru-RU" sz="2000" b="1" dirty="0" err="1" smtClean="0">
              <a:solidFill>
                <a:schemeClr val="tx1"/>
              </a:solidFill>
              <a:latin typeface="Arial Narrow" pitchFamily="34" charset="0"/>
            </a:rPr>
            <a:t>фразео</a:t>
          </a:r>
          <a:r>
            <a:rPr lang="ru-RU" sz="2000" b="1" dirty="0" smtClean="0">
              <a:solidFill>
                <a:schemeClr val="tx1"/>
              </a:solidFill>
              <a:latin typeface="Arial Narrow" pitchFamily="34" charset="0"/>
            </a:rPr>
            <a:t>-логия</a:t>
          </a:r>
          <a:endParaRPr lang="ru-RU" sz="20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DACBEC9-5F02-4C7D-ADA2-377EF6DBDB41}" type="parTrans" cxnId="{A0AC2719-08F2-473A-8A15-E697B5759521}">
      <dgm:prSet/>
      <dgm:spPr/>
      <dgm:t>
        <a:bodyPr/>
        <a:lstStyle/>
        <a:p>
          <a:endParaRPr lang="ru-RU"/>
        </a:p>
      </dgm:t>
    </dgm:pt>
    <dgm:pt modelId="{303A927E-7F9B-4A02-A06B-E14A10114682}" type="sibTrans" cxnId="{A0AC2719-08F2-473A-8A15-E697B5759521}">
      <dgm:prSet/>
      <dgm:spPr/>
      <dgm:t>
        <a:bodyPr/>
        <a:lstStyle/>
        <a:p>
          <a:endParaRPr lang="ru-RU"/>
        </a:p>
      </dgm:t>
    </dgm:pt>
    <dgm:pt modelId="{1C956886-9C54-48F9-BA4D-E988EA827118}">
      <dgm:prSet phldrT="[Текст]"/>
      <dgm:spPr/>
      <dgm:t>
        <a:bodyPr/>
        <a:lstStyle/>
        <a:p>
          <a:r>
            <a:rPr lang="ru-RU" dirty="0" smtClean="0">
              <a:latin typeface="Arial Narrow" pitchFamily="34" charset="0"/>
            </a:rPr>
            <a:t>Как понять и описать смысл текста?</a:t>
          </a:r>
          <a:endParaRPr lang="ru-RU" dirty="0">
            <a:latin typeface="Arial Narrow" pitchFamily="34" charset="0"/>
          </a:endParaRPr>
        </a:p>
      </dgm:t>
    </dgm:pt>
    <dgm:pt modelId="{D83ED71E-F8A9-4144-A005-F53D96D56998}" type="parTrans" cxnId="{F15932CC-4FCE-484C-BC8D-7561AF63E563}">
      <dgm:prSet/>
      <dgm:spPr/>
      <dgm:t>
        <a:bodyPr/>
        <a:lstStyle/>
        <a:p>
          <a:endParaRPr lang="ru-RU"/>
        </a:p>
      </dgm:t>
    </dgm:pt>
    <dgm:pt modelId="{684085C1-6BE6-4586-918A-991E3E6D7F94}" type="sibTrans" cxnId="{F15932CC-4FCE-484C-BC8D-7561AF63E563}">
      <dgm:prSet/>
      <dgm:spPr/>
      <dgm:t>
        <a:bodyPr/>
        <a:lstStyle/>
        <a:p>
          <a:endParaRPr lang="ru-RU"/>
        </a:p>
      </dgm:t>
    </dgm:pt>
    <dgm:pt modelId="{A76FA4DB-9593-4150-97B7-89BE2560844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 Narrow" pitchFamily="34" charset="0"/>
            </a:rPr>
            <a:t>Синтаксис</a:t>
          </a:r>
          <a:endParaRPr lang="ru-RU" b="1" dirty="0">
            <a:solidFill>
              <a:schemeClr val="tx1"/>
            </a:solidFill>
            <a:latin typeface="Arial Narrow" pitchFamily="34" charset="0"/>
          </a:endParaRPr>
        </a:p>
      </dgm:t>
    </dgm:pt>
    <dgm:pt modelId="{FD34E72F-7A20-4DC5-9B5E-2B97EC57EF51}" type="parTrans" cxnId="{ED4F1DDD-9977-43BB-B169-C3965C328729}">
      <dgm:prSet/>
      <dgm:spPr/>
      <dgm:t>
        <a:bodyPr/>
        <a:lstStyle/>
        <a:p>
          <a:endParaRPr lang="ru-RU"/>
        </a:p>
      </dgm:t>
    </dgm:pt>
    <dgm:pt modelId="{FBEC752E-3EB9-4BA3-A9D5-BF225AE1E357}" type="sibTrans" cxnId="{ED4F1DDD-9977-43BB-B169-C3965C328729}">
      <dgm:prSet/>
      <dgm:spPr/>
      <dgm:t>
        <a:bodyPr/>
        <a:lstStyle/>
        <a:p>
          <a:endParaRPr lang="ru-RU"/>
        </a:p>
      </dgm:t>
    </dgm:pt>
    <dgm:pt modelId="{AED5D67B-A07D-4778-8491-3C9DC7C4D883}">
      <dgm:prSet phldrT="[Текст]" custT="1"/>
      <dgm:spPr/>
      <dgm:t>
        <a:bodyPr/>
        <a:lstStyle/>
        <a:p>
          <a:r>
            <a:rPr lang="ru-RU" sz="2400" dirty="0" smtClean="0">
              <a:latin typeface="Arial Narrow" pitchFamily="34" charset="0"/>
            </a:rPr>
            <a:t>Как сделать из слов текст?</a:t>
          </a:r>
          <a:endParaRPr lang="ru-RU" sz="2400" dirty="0">
            <a:latin typeface="Arial Narrow" pitchFamily="34" charset="0"/>
          </a:endParaRPr>
        </a:p>
      </dgm:t>
    </dgm:pt>
    <dgm:pt modelId="{579A5823-605C-4B7E-8C45-3427A52B3480}" type="parTrans" cxnId="{60E2A318-2705-4749-87CE-492B54B1870E}">
      <dgm:prSet/>
      <dgm:spPr/>
      <dgm:t>
        <a:bodyPr/>
        <a:lstStyle/>
        <a:p>
          <a:endParaRPr lang="ru-RU"/>
        </a:p>
      </dgm:t>
    </dgm:pt>
    <dgm:pt modelId="{CA17C1BA-03EC-46ED-A1C8-1091B351ECB0}" type="sibTrans" cxnId="{60E2A318-2705-4749-87CE-492B54B1870E}">
      <dgm:prSet/>
      <dgm:spPr/>
      <dgm:t>
        <a:bodyPr/>
        <a:lstStyle/>
        <a:p>
          <a:endParaRPr lang="ru-RU"/>
        </a:p>
      </dgm:t>
    </dgm:pt>
    <dgm:pt modelId="{3E77DCE7-CEC1-467C-8649-2D3B6D4CE561}" type="pres">
      <dgm:prSet presAssocID="{B14F4791-B731-4EF2-9EAC-FA614E73011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7DB8A-4F1D-4463-AA88-F1B6CAAAF74D}" type="pres">
      <dgm:prSet presAssocID="{B14F4791-B731-4EF2-9EAC-FA614E73011C}" presName="children" presStyleCnt="0"/>
      <dgm:spPr/>
    </dgm:pt>
    <dgm:pt modelId="{A723C555-1A45-4F7E-A144-03545662189D}" type="pres">
      <dgm:prSet presAssocID="{B14F4791-B731-4EF2-9EAC-FA614E73011C}" presName="child1group" presStyleCnt="0"/>
      <dgm:spPr/>
    </dgm:pt>
    <dgm:pt modelId="{4455D2CF-FF17-43A9-A94C-B11F0C420C94}" type="pres">
      <dgm:prSet presAssocID="{B14F4791-B731-4EF2-9EAC-FA614E73011C}" presName="child1" presStyleLbl="bgAcc1" presStyleIdx="0" presStyleCnt="4" custScaleX="131392" custLinFactNeighborX="-19974"/>
      <dgm:spPr/>
      <dgm:t>
        <a:bodyPr/>
        <a:lstStyle/>
        <a:p>
          <a:endParaRPr lang="ru-RU"/>
        </a:p>
      </dgm:t>
    </dgm:pt>
    <dgm:pt modelId="{D1135B82-9E43-48E2-85DD-4042762E401F}" type="pres">
      <dgm:prSet presAssocID="{B14F4791-B731-4EF2-9EAC-FA614E73011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E1706-2CB6-407F-939A-61ACFD2B718E}" type="pres">
      <dgm:prSet presAssocID="{B14F4791-B731-4EF2-9EAC-FA614E73011C}" presName="child2group" presStyleCnt="0"/>
      <dgm:spPr/>
    </dgm:pt>
    <dgm:pt modelId="{577E2171-26A8-4063-82CC-A8E9EF198C78}" type="pres">
      <dgm:prSet presAssocID="{B14F4791-B731-4EF2-9EAC-FA614E73011C}" presName="child2" presStyleLbl="bgAcc1" presStyleIdx="1" presStyleCnt="4" custScaleX="127782" custLinFactNeighborX="31351"/>
      <dgm:spPr/>
      <dgm:t>
        <a:bodyPr/>
        <a:lstStyle/>
        <a:p>
          <a:endParaRPr lang="ru-RU"/>
        </a:p>
      </dgm:t>
    </dgm:pt>
    <dgm:pt modelId="{4BA8A1FC-A3F7-4385-8D5B-02C78BC061A4}" type="pres">
      <dgm:prSet presAssocID="{B14F4791-B731-4EF2-9EAC-FA614E73011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4BC2F-29D3-4879-8325-78496A395CE1}" type="pres">
      <dgm:prSet presAssocID="{B14F4791-B731-4EF2-9EAC-FA614E73011C}" presName="child3group" presStyleCnt="0"/>
      <dgm:spPr/>
    </dgm:pt>
    <dgm:pt modelId="{21850DFA-51D5-4735-BD4F-04274B0DA2B2}" type="pres">
      <dgm:prSet presAssocID="{B14F4791-B731-4EF2-9EAC-FA614E73011C}" presName="child3" presStyleLbl="bgAcc1" presStyleIdx="2" presStyleCnt="4" custScaleX="139148" custScaleY="109163" custLinFactNeighborX="18126" custLinFactNeighborY="-3814"/>
      <dgm:spPr/>
      <dgm:t>
        <a:bodyPr/>
        <a:lstStyle/>
        <a:p>
          <a:endParaRPr lang="ru-RU"/>
        </a:p>
      </dgm:t>
    </dgm:pt>
    <dgm:pt modelId="{75F655DE-B25F-4D53-BCB1-1765611B4C52}" type="pres">
      <dgm:prSet presAssocID="{B14F4791-B731-4EF2-9EAC-FA614E73011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07846-873B-4857-A658-A1E9BA200923}" type="pres">
      <dgm:prSet presAssocID="{B14F4791-B731-4EF2-9EAC-FA614E73011C}" presName="child4group" presStyleCnt="0"/>
      <dgm:spPr/>
    </dgm:pt>
    <dgm:pt modelId="{27BAC8C7-E735-4191-B254-4B1AC61B9876}" type="pres">
      <dgm:prSet presAssocID="{B14F4791-B731-4EF2-9EAC-FA614E73011C}" presName="child4" presStyleLbl="bgAcc1" presStyleIdx="3" presStyleCnt="4" custScaleX="129054" custLinFactNeighborX="-14815"/>
      <dgm:spPr/>
      <dgm:t>
        <a:bodyPr/>
        <a:lstStyle/>
        <a:p>
          <a:endParaRPr lang="ru-RU"/>
        </a:p>
      </dgm:t>
    </dgm:pt>
    <dgm:pt modelId="{4A2E44AC-336E-4CC6-BF0B-E655C1CFA2CA}" type="pres">
      <dgm:prSet presAssocID="{B14F4791-B731-4EF2-9EAC-FA614E73011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72C6F-4CE2-4647-8B4F-9091DF0EDE74}" type="pres">
      <dgm:prSet presAssocID="{B14F4791-B731-4EF2-9EAC-FA614E73011C}" presName="childPlaceholder" presStyleCnt="0"/>
      <dgm:spPr/>
    </dgm:pt>
    <dgm:pt modelId="{200A6186-8FB2-4F8C-9B3C-824ACC9DD42F}" type="pres">
      <dgm:prSet presAssocID="{B14F4791-B731-4EF2-9EAC-FA614E73011C}" presName="circle" presStyleCnt="0"/>
      <dgm:spPr/>
    </dgm:pt>
    <dgm:pt modelId="{9824CF3F-05A4-4FBA-8B30-DC1E056DF33E}" type="pres">
      <dgm:prSet presAssocID="{B14F4791-B731-4EF2-9EAC-FA614E73011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8F5BE-D77A-4C0B-960D-6C22E37DB1B6}" type="pres">
      <dgm:prSet presAssocID="{B14F4791-B731-4EF2-9EAC-FA614E73011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D9DDF-BDCB-4C44-8EAD-D23EC1124492}" type="pres">
      <dgm:prSet presAssocID="{B14F4791-B731-4EF2-9EAC-FA614E73011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AD9DD-F486-4A0D-B9F9-A63C7EBABBF8}" type="pres">
      <dgm:prSet presAssocID="{B14F4791-B731-4EF2-9EAC-FA614E73011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A8953-2711-4AB2-8990-562D797BB315}" type="pres">
      <dgm:prSet presAssocID="{B14F4791-B731-4EF2-9EAC-FA614E73011C}" presName="quadrantPlaceholder" presStyleCnt="0"/>
      <dgm:spPr/>
    </dgm:pt>
    <dgm:pt modelId="{98B635B1-0DF1-406E-A38B-ECAA2AC04E0B}" type="pres">
      <dgm:prSet presAssocID="{B14F4791-B731-4EF2-9EAC-FA614E73011C}" presName="center1" presStyleLbl="fgShp" presStyleIdx="0" presStyleCnt="2"/>
      <dgm:spPr/>
    </dgm:pt>
    <dgm:pt modelId="{E5F0FCC0-B350-4BB6-878F-EA50936C8385}" type="pres">
      <dgm:prSet presAssocID="{B14F4791-B731-4EF2-9EAC-FA614E73011C}" presName="center2" presStyleLbl="fgShp" presStyleIdx="1" presStyleCnt="2"/>
      <dgm:spPr/>
    </dgm:pt>
  </dgm:ptLst>
  <dgm:cxnLst>
    <dgm:cxn modelId="{A0AC2719-08F2-473A-8A15-E697B5759521}" srcId="{B14F4791-B731-4EF2-9EAC-FA614E73011C}" destId="{FC9E1F8B-C853-4F0B-97FA-49043D6E0920}" srcOrd="2" destOrd="0" parTransId="{0DACBEC9-5F02-4C7D-ADA2-377EF6DBDB41}" sibTransId="{303A927E-7F9B-4A02-A06B-E14A10114682}"/>
    <dgm:cxn modelId="{ED4F1DDD-9977-43BB-B169-C3965C328729}" srcId="{B14F4791-B731-4EF2-9EAC-FA614E73011C}" destId="{A76FA4DB-9593-4150-97B7-89BE25608440}" srcOrd="3" destOrd="0" parTransId="{FD34E72F-7A20-4DC5-9B5E-2B97EC57EF51}" sibTransId="{FBEC752E-3EB9-4BA3-A9D5-BF225AE1E357}"/>
    <dgm:cxn modelId="{60E2A318-2705-4749-87CE-492B54B1870E}" srcId="{A76FA4DB-9593-4150-97B7-89BE25608440}" destId="{AED5D67B-A07D-4778-8491-3C9DC7C4D883}" srcOrd="0" destOrd="0" parTransId="{579A5823-605C-4B7E-8C45-3427A52B3480}" sibTransId="{CA17C1BA-03EC-46ED-A1C8-1091B351ECB0}"/>
    <dgm:cxn modelId="{E7373F7F-50FB-4B85-8B9A-962E061FD774}" type="presOf" srcId="{FC9E1F8B-C853-4F0B-97FA-49043D6E0920}" destId="{E0ED9DDF-BDCB-4C44-8EAD-D23EC1124492}" srcOrd="0" destOrd="0" presId="urn:microsoft.com/office/officeart/2005/8/layout/cycle4"/>
    <dgm:cxn modelId="{F01286E7-F855-48AC-8ADC-6E6EB52666AD}" type="presOf" srcId="{AED5D67B-A07D-4778-8491-3C9DC7C4D883}" destId="{4A2E44AC-336E-4CC6-BF0B-E655C1CFA2CA}" srcOrd="1" destOrd="0" presId="urn:microsoft.com/office/officeart/2005/8/layout/cycle4"/>
    <dgm:cxn modelId="{25C03525-040A-410D-A5D8-AB241037A673}" type="presOf" srcId="{B14F4791-B731-4EF2-9EAC-FA614E73011C}" destId="{3E77DCE7-CEC1-467C-8649-2D3B6D4CE561}" srcOrd="0" destOrd="0" presId="urn:microsoft.com/office/officeart/2005/8/layout/cycle4"/>
    <dgm:cxn modelId="{8496EBD5-74E4-4E22-AFBA-8D23B36A0EAE}" srcId="{D767313C-972B-410A-A3BB-EF8F72EC4E2B}" destId="{A04F9315-8ADD-49D4-A381-63BFA86664DB}" srcOrd="0" destOrd="0" parTransId="{262EEEFA-0A7C-4D9C-B3BC-062CF3EC14F6}" sibTransId="{1DDD9BE6-9568-4B1F-B4E3-029442AF8EF5}"/>
    <dgm:cxn modelId="{7F75E5A4-1959-40EA-89D6-E7C881238BC6}" type="presOf" srcId="{1C956886-9C54-48F9-BA4D-E988EA827118}" destId="{21850DFA-51D5-4735-BD4F-04274B0DA2B2}" srcOrd="0" destOrd="0" presId="urn:microsoft.com/office/officeart/2005/8/layout/cycle4"/>
    <dgm:cxn modelId="{61CE95B8-8E9B-455F-915B-532B5732A321}" type="presOf" srcId="{C8B8EBC7-4AEE-4758-92A1-9AC77FD95A97}" destId="{9824CF3F-05A4-4FBA-8B30-DC1E056DF33E}" srcOrd="0" destOrd="0" presId="urn:microsoft.com/office/officeart/2005/8/layout/cycle4"/>
    <dgm:cxn modelId="{BA6129D6-395B-45B2-9DB3-38EEED4AF3AC}" type="presOf" srcId="{D7DC4AAD-4498-4954-BCDF-E0CD72BD0E19}" destId="{D1135B82-9E43-48E2-85DD-4042762E401F}" srcOrd="1" destOrd="0" presId="urn:microsoft.com/office/officeart/2005/8/layout/cycle4"/>
    <dgm:cxn modelId="{B63B305C-6756-48C7-9B6D-CCBCC8B30261}" srcId="{B14F4791-B731-4EF2-9EAC-FA614E73011C}" destId="{C8B8EBC7-4AEE-4758-92A1-9AC77FD95A97}" srcOrd="0" destOrd="0" parTransId="{AB9F6FA1-331D-4E08-A211-3D4B77C4F1AF}" sibTransId="{0F08C8AB-8685-4F03-9463-6413DF7E9EDF}"/>
    <dgm:cxn modelId="{CFA49246-BB70-4B31-9895-1FCA161D4123}" type="presOf" srcId="{D767313C-972B-410A-A3BB-EF8F72EC4E2B}" destId="{0F38F5BE-D77A-4C0B-960D-6C22E37DB1B6}" srcOrd="0" destOrd="0" presId="urn:microsoft.com/office/officeart/2005/8/layout/cycle4"/>
    <dgm:cxn modelId="{FD62CAAA-FB71-4FBB-9178-BF7F062ADCFC}" type="presOf" srcId="{A04F9315-8ADD-49D4-A381-63BFA86664DB}" destId="{4BA8A1FC-A3F7-4385-8D5B-02C78BC061A4}" srcOrd="1" destOrd="0" presId="urn:microsoft.com/office/officeart/2005/8/layout/cycle4"/>
    <dgm:cxn modelId="{ECEAEA73-4CDC-4F2A-9299-31C93A4DFE29}" type="presOf" srcId="{AED5D67B-A07D-4778-8491-3C9DC7C4D883}" destId="{27BAC8C7-E735-4191-B254-4B1AC61B9876}" srcOrd="0" destOrd="0" presId="urn:microsoft.com/office/officeart/2005/8/layout/cycle4"/>
    <dgm:cxn modelId="{84DC5522-4C63-4709-AB16-93A50D3CB00F}" srcId="{B14F4791-B731-4EF2-9EAC-FA614E73011C}" destId="{D767313C-972B-410A-A3BB-EF8F72EC4E2B}" srcOrd="1" destOrd="0" parTransId="{23DC25A1-225E-43CF-B3EA-ADF0276D7236}" sibTransId="{43098E4F-7147-4D44-959A-296FDAD78916}"/>
    <dgm:cxn modelId="{A4E2A3D3-76F8-4EFB-848A-3FDA60BE91A7}" srcId="{C8B8EBC7-4AEE-4758-92A1-9AC77FD95A97}" destId="{D7DC4AAD-4498-4954-BCDF-E0CD72BD0E19}" srcOrd="0" destOrd="0" parTransId="{B063F586-6D49-4CE1-A910-CD28F4CD2E88}" sibTransId="{7B42F06F-A3A0-4752-B20D-BBDCEEC42423}"/>
    <dgm:cxn modelId="{F15932CC-4FCE-484C-BC8D-7561AF63E563}" srcId="{FC9E1F8B-C853-4F0B-97FA-49043D6E0920}" destId="{1C956886-9C54-48F9-BA4D-E988EA827118}" srcOrd="0" destOrd="0" parTransId="{D83ED71E-F8A9-4144-A005-F53D96D56998}" sibTransId="{684085C1-6BE6-4586-918A-991E3E6D7F94}"/>
    <dgm:cxn modelId="{DFE80AB9-36D1-4E9C-B1C3-280196CE596B}" type="presOf" srcId="{1C956886-9C54-48F9-BA4D-E988EA827118}" destId="{75F655DE-B25F-4D53-BCB1-1765611B4C52}" srcOrd="1" destOrd="0" presId="urn:microsoft.com/office/officeart/2005/8/layout/cycle4"/>
    <dgm:cxn modelId="{03F9036A-AEDB-4275-B68D-1EACB696B6E2}" type="presOf" srcId="{A76FA4DB-9593-4150-97B7-89BE25608440}" destId="{B7FAD9DD-F486-4A0D-B9F9-A63C7EBABBF8}" srcOrd="0" destOrd="0" presId="urn:microsoft.com/office/officeart/2005/8/layout/cycle4"/>
    <dgm:cxn modelId="{D67B9DC7-B852-401E-A614-7256AF4A99FD}" type="presOf" srcId="{A04F9315-8ADD-49D4-A381-63BFA86664DB}" destId="{577E2171-26A8-4063-82CC-A8E9EF198C78}" srcOrd="0" destOrd="0" presId="urn:microsoft.com/office/officeart/2005/8/layout/cycle4"/>
    <dgm:cxn modelId="{3780DC41-3CC7-4D36-B4FD-63ACB0CED3E8}" type="presOf" srcId="{D7DC4AAD-4498-4954-BCDF-E0CD72BD0E19}" destId="{4455D2CF-FF17-43A9-A94C-B11F0C420C94}" srcOrd="0" destOrd="0" presId="urn:microsoft.com/office/officeart/2005/8/layout/cycle4"/>
    <dgm:cxn modelId="{E92E8B81-76B7-4F57-8172-91E61888D8D1}" type="presParOf" srcId="{3E77DCE7-CEC1-467C-8649-2D3B6D4CE561}" destId="{C4E7DB8A-4F1D-4463-AA88-F1B6CAAAF74D}" srcOrd="0" destOrd="0" presId="urn:microsoft.com/office/officeart/2005/8/layout/cycle4"/>
    <dgm:cxn modelId="{ED6D7E5B-1D1E-477C-B0BB-3F2A9532B883}" type="presParOf" srcId="{C4E7DB8A-4F1D-4463-AA88-F1B6CAAAF74D}" destId="{A723C555-1A45-4F7E-A144-03545662189D}" srcOrd="0" destOrd="0" presId="urn:microsoft.com/office/officeart/2005/8/layout/cycle4"/>
    <dgm:cxn modelId="{F81EB7F3-7D13-45D5-9430-7DCCC8AFD587}" type="presParOf" srcId="{A723C555-1A45-4F7E-A144-03545662189D}" destId="{4455D2CF-FF17-43A9-A94C-B11F0C420C94}" srcOrd="0" destOrd="0" presId="urn:microsoft.com/office/officeart/2005/8/layout/cycle4"/>
    <dgm:cxn modelId="{30BFBE6A-D3C9-41CE-8CEA-23BAAE62CD7F}" type="presParOf" srcId="{A723C555-1A45-4F7E-A144-03545662189D}" destId="{D1135B82-9E43-48E2-85DD-4042762E401F}" srcOrd="1" destOrd="0" presId="urn:microsoft.com/office/officeart/2005/8/layout/cycle4"/>
    <dgm:cxn modelId="{CB67BC8A-81F1-4F8B-82A1-1C01320DBCDB}" type="presParOf" srcId="{C4E7DB8A-4F1D-4463-AA88-F1B6CAAAF74D}" destId="{8A0E1706-2CB6-407F-939A-61ACFD2B718E}" srcOrd="1" destOrd="0" presId="urn:microsoft.com/office/officeart/2005/8/layout/cycle4"/>
    <dgm:cxn modelId="{DD37105C-8556-4A2C-BF29-48A2FF30EC6A}" type="presParOf" srcId="{8A0E1706-2CB6-407F-939A-61ACFD2B718E}" destId="{577E2171-26A8-4063-82CC-A8E9EF198C78}" srcOrd="0" destOrd="0" presId="urn:microsoft.com/office/officeart/2005/8/layout/cycle4"/>
    <dgm:cxn modelId="{7F342612-136B-48ED-8704-52A2A25E121E}" type="presParOf" srcId="{8A0E1706-2CB6-407F-939A-61ACFD2B718E}" destId="{4BA8A1FC-A3F7-4385-8D5B-02C78BC061A4}" srcOrd="1" destOrd="0" presId="urn:microsoft.com/office/officeart/2005/8/layout/cycle4"/>
    <dgm:cxn modelId="{B7E930C3-B2BC-455D-BE39-5C29F7985ABE}" type="presParOf" srcId="{C4E7DB8A-4F1D-4463-AA88-F1B6CAAAF74D}" destId="{2464BC2F-29D3-4879-8325-78496A395CE1}" srcOrd="2" destOrd="0" presId="urn:microsoft.com/office/officeart/2005/8/layout/cycle4"/>
    <dgm:cxn modelId="{0C001569-9518-490D-B74E-227B95653ADD}" type="presParOf" srcId="{2464BC2F-29D3-4879-8325-78496A395CE1}" destId="{21850DFA-51D5-4735-BD4F-04274B0DA2B2}" srcOrd="0" destOrd="0" presId="urn:microsoft.com/office/officeart/2005/8/layout/cycle4"/>
    <dgm:cxn modelId="{33413865-4A57-4062-AF4E-540E4ABC8642}" type="presParOf" srcId="{2464BC2F-29D3-4879-8325-78496A395CE1}" destId="{75F655DE-B25F-4D53-BCB1-1765611B4C52}" srcOrd="1" destOrd="0" presId="urn:microsoft.com/office/officeart/2005/8/layout/cycle4"/>
    <dgm:cxn modelId="{B4539E55-6BB1-42F6-86F6-25659E9A0218}" type="presParOf" srcId="{C4E7DB8A-4F1D-4463-AA88-F1B6CAAAF74D}" destId="{6BD07846-873B-4857-A658-A1E9BA200923}" srcOrd="3" destOrd="0" presId="urn:microsoft.com/office/officeart/2005/8/layout/cycle4"/>
    <dgm:cxn modelId="{E8FD3665-AAC3-40E8-AA32-C3059569BEF3}" type="presParOf" srcId="{6BD07846-873B-4857-A658-A1E9BA200923}" destId="{27BAC8C7-E735-4191-B254-4B1AC61B9876}" srcOrd="0" destOrd="0" presId="urn:microsoft.com/office/officeart/2005/8/layout/cycle4"/>
    <dgm:cxn modelId="{249E3C51-39FD-4354-9E89-1EC8731E9BFA}" type="presParOf" srcId="{6BD07846-873B-4857-A658-A1E9BA200923}" destId="{4A2E44AC-336E-4CC6-BF0B-E655C1CFA2CA}" srcOrd="1" destOrd="0" presId="urn:microsoft.com/office/officeart/2005/8/layout/cycle4"/>
    <dgm:cxn modelId="{87CC1F70-518F-4195-9C46-101B7835EEDB}" type="presParOf" srcId="{C4E7DB8A-4F1D-4463-AA88-F1B6CAAAF74D}" destId="{71D72C6F-4CE2-4647-8B4F-9091DF0EDE74}" srcOrd="4" destOrd="0" presId="urn:microsoft.com/office/officeart/2005/8/layout/cycle4"/>
    <dgm:cxn modelId="{48B91E9F-9BF3-41B9-9C34-9619E46AE609}" type="presParOf" srcId="{3E77DCE7-CEC1-467C-8649-2D3B6D4CE561}" destId="{200A6186-8FB2-4F8C-9B3C-824ACC9DD42F}" srcOrd="1" destOrd="0" presId="urn:microsoft.com/office/officeart/2005/8/layout/cycle4"/>
    <dgm:cxn modelId="{868C5D06-1CC1-4F8B-B191-8EC806C0B664}" type="presParOf" srcId="{200A6186-8FB2-4F8C-9B3C-824ACC9DD42F}" destId="{9824CF3F-05A4-4FBA-8B30-DC1E056DF33E}" srcOrd="0" destOrd="0" presId="urn:microsoft.com/office/officeart/2005/8/layout/cycle4"/>
    <dgm:cxn modelId="{BA92F0A6-C78E-44BA-9126-593D5478968D}" type="presParOf" srcId="{200A6186-8FB2-4F8C-9B3C-824ACC9DD42F}" destId="{0F38F5BE-D77A-4C0B-960D-6C22E37DB1B6}" srcOrd="1" destOrd="0" presId="urn:microsoft.com/office/officeart/2005/8/layout/cycle4"/>
    <dgm:cxn modelId="{A92D5F13-88D3-492F-B594-62F56644F4B2}" type="presParOf" srcId="{200A6186-8FB2-4F8C-9B3C-824ACC9DD42F}" destId="{E0ED9DDF-BDCB-4C44-8EAD-D23EC1124492}" srcOrd="2" destOrd="0" presId="urn:microsoft.com/office/officeart/2005/8/layout/cycle4"/>
    <dgm:cxn modelId="{B62CF5D6-8857-4F45-BB20-F351F2BF21D2}" type="presParOf" srcId="{200A6186-8FB2-4F8C-9B3C-824ACC9DD42F}" destId="{B7FAD9DD-F486-4A0D-B9F9-A63C7EBABBF8}" srcOrd="3" destOrd="0" presId="urn:microsoft.com/office/officeart/2005/8/layout/cycle4"/>
    <dgm:cxn modelId="{7E83DB44-36E5-4426-AF5F-82CCB059BACF}" type="presParOf" srcId="{200A6186-8FB2-4F8C-9B3C-824ACC9DD42F}" destId="{7E4A8953-2711-4AB2-8990-562D797BB315}" srcOrd="4" destOrd="0" presId="urn:microsoft.com/office/officeart/2005/8/layout/cycle4"/>
    <dgm:cxn modelId="{AD613D7B-4790-4B68-A0C3-B2D129B77B9B}" type="presParOf" srcId="{3E77DCE7-CEC1-467C-8649-2D3B6D4CE561}" destId="{98B635B1-0DF1-406E-A38B-ECAA2AC04E0B}" srcOrd="2" destOrd="0" presId="urn:microsoft.com/office/officeart/2005/8/layout/cycle4"/>
    <dgm:cxn modelId="{8066E9D2-3681-4F97-8EE6-947B3AC7B7E1}" type="presParOf" srcId="{3E77DCE7-CEC1-467C-8649-2D3B6D4CE561}" destId="{E5F0FCC0-B350-4BB6-878F-EA50936C83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EE220-6D17-48DA-A6FA-8E73AA2B9DEE}" type="doc">
      <dgm:prSet loTypeId="urn:microsoft.com/office/officeart/2005/8/layout/targe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C5E90F23-4BFB-4093-A98B-DBDA8C5E92FE}">
      <dgm:prSet phldrT="[Текст]"/>
      <dgm:spPr/>
      <dgm:t>
        <a:bodyPr/>
        <a:lstStyle/>
        <a:p>
          <a:r>
            <a:rPr lang="ru-RU" dirty="0" smtClean="0"/>
            <a:t>Грамматическая стилистика</a:t>
          </a:r>
          <a:endParaRPr lang="ru-RU" dirty="0"/>
        </a:p>
      </dgm:t>
    </dgm:pt>
    <dgm:pt modelId="{8AF10D2D-697A-43C2-8947-ED603B0EB1B6}" type="parTrans" cxnId="{4B5AB2DC-1CAE-4A16-8CE7-F2968DAFB9EE}">
      <dgm:prSet/>
      <dgm:spPr/>
      <dgm:t>
        <a:bodyPr/>
        <a:lstStyle/>
        <a:p>
          <a:endParaRPr lang="ru-RU"/>
        </a:p>
      </dgm:t>
    </dgm:pt>
    <dgm:pt modelId="{13ECDD4A-3407-4681-AEBF-9EABA83B3E1D}" type="sibTrans" cxnId="{4B5AB2DC-1CAE-4A16-8CE7-F2968DAFB9EE}">
      <dgm:prSet/>
      <dgm:spPr/>
      <dgm:t>
        <a:bodyPr/>
        <a:lstStyle/>
        <a:p>
          <a:endParaRPr lang="ru-RU"/>
        </a:p>
      </dgm:t>
    </dgm:pt>
    <dgm:pt modelId="{B46A71CB-32F0-4AD2-B64F-D9196F123E34}">
      <dgm:prSet phldrT="[Текст]"/>
      <dgm:spPr/>
      <dgm:t>
        <a:bodyPr/>
        <a:lstStyle/>
        <a:p>
          <a:r>
            <a:rPr lang="ru-RU" dirty="0" smtClean="0"/>
            <a:t>Освоение грамматических норм русского языка</a:t>
          </a:r>
          <a:endParaRPr lang="ru-RU" dirty="0"/>
        </a:p>
      </dgm:t>
    </dgm:pt>
    <dgm:pt modelId="{3219D0B8-7008-46B4-9C5C-9F253AEA838A}" type="parTrans" cxnId="{BCBF3266-545E-43BF-BB14-D7A5CA4B286E}">
      <dgm:prSet/>
      <dgm:spPr/>
      <dgm:t>
        <a:bodyPr/>
        <a:lstStyle/>
        <a:p>
          <a:endParaRPr lang="ru-RU"/>
        </a:p>
      </dgm:t>
    </dgm:pt>
    <dgm:pt modelId="{72B95A92-AB3C-44B1-AA7A-B73692ED991B}" type="sibTrans" cxnId="{BCBF3266-545E-43BF-BB14-D7A5CA4B286E}">
      <dgm:prSet/>
      <dgm:spPr/>
      <dgm:t>
        <a:bodyPr/>
        <a:lstStyle/>
        <a:p>
          <a:endParaRPr lang="ru-RU"/>
        </a:p>
      </dgm:t>
    </dgm:pt>
    <dgm:pt modelId="{145D0111-62C0-43B4-9373-3BA81DD66FDA}">
      <dgm:prSet phldrT="[Текст]"/>
      <dgm:spPr/>
      <dgm:t>
        <a:bodyPr/>
        <a:lstStyle/>
        <a:p>
          <a:r>
            <a:rPr lang="ru-RU" dirty="0" smtClean="0"/>
            <a:t>Умение видеть и исправлять грамматические  ошибки</a:t>
          </a:r>
          <a:endParaRPr lang="ru-RU" dirty="0"/>
        </a:p>
      </dgm:t>
    </dgm:pt>
    <dgm:pt modelId="{128D658F-BFA5-4F8E-B05E-B5B969F6BCB8}" type="parTrans" cxnId="{5A222748-E4C3-4B45-AF48-259F70BA4046}">
      <dgm:prSet/>
      <dgm:spPr/>
      <dgm:t>
        <a:bodyPr/>
        <a:lstStyle/>
        <a:p>
          <a:endParaRPr lang="ru-RU"/>
        </a:p>
      </dgm:t>
    </dgm:pt>
    <dgm:pt modelId="{5D00E588-4D73-48A6-8A69-07E08E090FE9}" type="sibTrans" cxnId="{5A222748-E4C3-4B45-AF48-259F70BA4046}">
      <dgm:prSet/>
      <dgm:spPr/>
      <dgm:t>
        <a:bodyPr/>
        <a:lstStyle/>
        <a:p>
          <a:endParaRPr lang="ru-RU"/>
        </a:p>
      </dgm:t>
    </dgm:pt>
    <dgm:pt modelId="{55963934-30BC-4419-9D27-B866BE2691B3}">
      <dgm:prSet phldrT="[Текст]"/>
      <dgm:spPr/>
      <dgm:t>
        <a:bodyPr/>
        <a:lstStyle/>
        <a:p>
          <a:r>
            <a:rPr lang="ru-RU" dirty="0" smtClean="0"/>
            <a:t>Лексическая стилистика</a:t>
          </a:r>
          <a:endParaRPr lang="ru-RU" dirty="0"/>
        </a:p>
      </dgm:t>
    </dgm:pt>
    <dgm:pt modelId="{095913D5-5C2E-42CF-88F3-CADD13BCCAB4}" type="parTrans" cxnId="{B20FB3DD-0A33-4C70-A9F9-35574F1F81EE}">
      <dgm:prSet/>
      <dgm:spPr/>
      <dgm:t>
        <a:bodyPr/>
        <a:lstStyle/>
        <a:p>
          <a:endParaRPr lang="ru-RU"/>
        </a:p>
      </dgm:t>
    </dgm:pt>
    <dgm:pt modelId="{FF73E205-2FAD-495E-8A2B-0A26F045A5EC}" type="sibTrans" cxnId="{B20FB3DD-0A33-4C70-A9F9-35574F1F81EE}">
      <dgm:prSet/>
      <dgm:spPr/>
      <dgm:t>
        <a:bodyPr/>
        <a:lstStyle/>
        <a:p>
          <a:endParaRPr lang="ru-RU"/>
        </a:p>
      </dgm:t>
    </dgm:pt>
    <dgm:pt modelId="{AB8EECC0-0C7D-4AF3-9CA9-08D6BFB36138}">
      <dgm:prSet phldrT="[Текст]"/>
      <dgm:spPr/>
      <dgm:t>
        <a:bodyPr/>
        <a:lstStyle/>
        <a:p>
          <a:r>
            <a:rPr lang="ru-RU" dirty="0" smtClean="0"/>
            <a:t>Расширение словарного запаса и освоение техник повышения точности речи </a:t>
          </a:r>
          <a:endParaRPr lang="ru-RU" dirty="0"/>
        </a:p>
      </dgm:t>
    </dgm:pt>
    <dgm:pt modelId="{CCE38F49-B622-4704-B435-17B2F4560950}" type="parTrans" cxnId="{C44B5CDD-EDDD-43A4-8C79-C8A3922D0687}">
      <dgm:prSet/>
      <dgm:spPr/>
      <dgm:t>
        <a:bodyPr/>
        <a:lstStyle/>
        <a:p>
          <a:endParaRPr lang="ru-RU"/>
        </a:p>
      </dgm:t>
    </dgm:pt>
    <dgm:pt modelId="{A5A6D73A-B31E-4686-B4A1-96AB40A74BB1}" type="sibTrans" cxnId="{C44B5CDD-EDDD-43A4-8C79-C8A3922D0687}">
      <dgm:prSet/>
      <dgm:spPr/>
      <dgm:t>
        <a:bodyPr/>
        <a:lstStyle/>
        <a:p>
          <a:endParaRPr lang="ru-RU"/>
        </a:p>
      </dgm:t>
    </dgm:pt>
    <dgm:pt modelId="{96BDBDF3-1CD7-4D75-8524-065A38F88289}">
      <dgm:prSet phldrT="[Текст]"/>
      <dgm:spPr/>
      <dgm:t>
        <a:bodyPr/>
        <a:lstStyle/>
        <a:p>
          <a:r>
            <a:rPr lang="ru-RU" dirty="0" smtClean="0"/>
            <a:t>Практическое освоение семантики и лексикологии</a:t>
          </a:r>
          <a:endParaRPr lang="ru-RU" dirty="0"/>
        </a:p>
      </dgm:t>
    </dgm:pt>
    <dgm:pt modelId="{7080D930-651E-4508-8656-EFDDA5C0B033}" type="parTrans" cxnId="{7055376D-B82E-49C4-820E-096C67930194}">
      <dgm:prSet/>
      <dgm:spPr/>
      <dgm:t>
        <a:bodyPr/>
        <a:lstStyle/>
        <a:p>
          <a:endParaRPr lang="ru-RU"/>
        </a:p>
      </dgm:t>
    </dgm:pt>
    <dgm:pt modelId="{CB19B5FF-DA03-4939-BC5B-4A2B7C70DF30}" type="sibTrans" cxnId="{7055376D-B82E-49C4-820E-096C67930194}">
      <dgm:prSet/>
      <dgm:spPr/>
      <dgm:t>
        <a:bodyPr/>
        <a:lstStyle/>
        <a:p>
          <a:endParaRPr lang="ru-RU"/>
        </a:p>
      </dgm:t>
    </dgm:pt>
    <dgm:pt modelId="{E233B578-14AB-4FA4-98DF-DDE97746D891}">
      <dgm:prSet phldrT="[Текст]"/>
      <dgm:spPr/>
      <dgm:t>
        <a:bodyPr/>
        <a:lstStyle/>
        <a:p>
          <a:r>
            <a:rPr lang="ru-RU" dirty="0" smtClean="0"/>
            <a:t>Функциональная стилистика и дискурсивный анализ </a:t>
          </a:r>
          <a:endParaRPr lang="ru-RU" dirty="0"/>
        </a:p>
      </dgm:t>
    </dgm:pt>
    <dgm:pt modelId="{E7ED3E91-AA94-4FCD-B2F1-3DAB12645236}" type="parTrans" cxnId="{3B7D7948-7F64-4C7D-ACC9-3D07CCB1E1C7}">
      <dgm:prSet/>
      <dgm:spPr/>
      <dgm:t>
        <a:bodyPr/>
        <a:lstStyle/>
        <a:p>
          <a:endParaRPr lang="ru-RU"/>
        </a:p>
      </dgm:t>
    </dgm:pt>
    <dgm:pt modelId="{3AC05103-8CFC-4DD9-BFEF-258EDBD5B9EE}" type="sibTrans" cxnId="{3B7D7948-7F64-4C7D-ACC9-3D07CCB1E1C7}">
      <dgm:prSet/>
      <dgm:spPr/>
      <dgm:t>
        <a:bodyPr/>
        <a:lstStyle/>
        <a:p>
          <a:endParaRPr lang="ru-RU"/>
        </a:p>
      </dgm:t>
    </dgm:pt>
    <dgm:pt modelId="{7CB76403-B2AF-4CB3-852E-AE6653E76E74}">
      <dgm:prSet phldrT="[Текст]" custT="1"/>
      <dgm:spPr/>
      <dgm:t>
        <a:bodyPr/>
        <a:lstStyle/>
        <a:p>
          <a:r>
            <a:rPr lang="ru-RU" sz="1800" dirty="0" smtClean="0"/>
            <a:t>Освоение жанрово-стилевых закономерностей употребления слов и конструкций</a:t>
          </a:r>
          <a:endParaRPr lang="ru-RU" sz="1800" dirty="0"/>
        </a:p>
      </dgm:t>
    </dgm:pt>
    <dgm:pt modelId="{FBBF3057-CF89-4802-8805-A2B5D929A262}" type="parTrans" cxnId="{913014F9-B6AC-4E83-BF24-B18A5D64B065}">
      <dgm:prSet/>
      <dgm:spPr/>
      <dgm:t>
        <a:bodyPr/>
        <a:lstStyle/>
        <a:p>
          <a:endParaRPr lang="ru-RU"/>
        </a:p>
      </dgm:t>
    </dgm:pt>
    <dgm:pt modelId="{C424883C-1BCF-4689-9B80-DE96F2652F62}" type="sibTrans" cxnId="{913014F9-B6AC-4E83-BF24-B18A5D64B065}">
      <dgm:prSet/>
      <dgm:spPr/>
      <dgm:t>
        <a:bodyPr/>
        <a:lstStyle/>
        <a:p>
          <a:endParaRPr lang="ru-RU"/>
        </a:p>
      </dgm:t>
    </dgm:pt>
    <dgm:pt modelId="{33B2D8E4-5480-48A9-ABDB-596865F8C1A1}">
      <dgm:prSet phldrT="[Текст]" custT="1"/>
      <dgm:spPr/>
      <dgm:t>
        <a:bodyPr/>
        <a:lstStyle/>
        <a:p>
          <a:r>
            <a:rPr lang="ru-RU" sz="1800" dirty="0" smtClean="0"/>
            <a:t>Освоение закономерностей влияния </a:t>
          </a:r>
          <a:r>
            <a:rPr lang="ru-RU" sz="1800" dirty="0" err="1" smtClean="0"/>
            <a:t>конситуации</a:t>
          </a:r>
          <a:r>
            <a:rPr lang="ru-RU" sz="1800" dirty="0" smtClean="0"/>
            <a:t> на текст</a:t>
          </a:r>
          <a:endParaRPr lang="ru-RU" sz="1800" dirty="0"/>
        </a:p>
      </dgm:t>
    </dgm:pt>
    <dgm:pt modelId="{DB461600-2EC2-4459-BCA2-E1FFE262A0C0}" type="parTrans" cxnId="{396C40BA-DF86-4056-AB26-5852D27C301C}">
      <dgm:prSet/>
      <dgm:spPr/>
      <dgm:t>
        <a:bodyPr/>
        <a:lstStyle/>
        <a:p>
          <a:endParaRPr lang="ru-RU"/>
        </a:p>
      </dgm:t>
    </dgm:pt>
    <dgm:pt modelId="{C3A616BB-ACB6-42C6-9A73-C039CB443922}" type="sibTrans" cxnId="{396C40BA-DF86-4056-AB26-5852D27C301C}">
      <dgm:prSet/>
      <dgm:spPr/>
      <dgm:t>
        <a:bodyPr/>
        <a:lstStyle/>
        <a:p>
          <a:endParaRPr lang="ru-RU"/>
        </a:p>
      </dgm:t>
    </dgm:pt>
    <dgm:pt modelId="{A0051BF7-7974-4003-980D-5E29BE2AF133}" type="pres">
      <dgm:prSet presAssocID="{09FEE220-6D17-48DA-A6FA-8E73AA2B9DE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AC70E-8D7A-42CF-9206-3AF5889B5ECE}" type="pres">
      <dgm:prSet presAssocID="{C5E90F23-4BFB-4093-A98B-DBDA8C5E92FE}" presName="circle1" presStyleLbl="node1" presStyleIdx="0" presStyleCnt="3"/>
      <dgm:spPr/>
    </dgm:pt>
    <dgm:pt modelId="{8E788F1D-2E46-4E2A-A745-AFB02FC5227F}" type="pres">
      <dgm:prSet presAssocID="{C5E90F23-4BFB-4093-A98B-DBDA8C5E92FE}" presName="space" presStyleCnt="0"/>
      <dgm:spPr/>
    </dgm:pt>
    <dgm:pt modelId="{22D1549A-04ED-4A2A-B897-68C3F2A18B9D}" type="pres">
      <dgm:prSet presAssocID="{C5E90F23-4BFB-4093-A98B-DBDA8C5E92FE}" presName="rect1" presStyleLbl="alignAcc1" presStyleIdx="0" presStyleCnt="3" custScaleX="110694"/>
      <dgm:spPr/>
      <dgm:t>
        <a:bodyPr/>
        <a:lstStyle/>
        <a:p>
          <a:endParaRPr lang="ru-RU"/>
        </a:p>
      </dgm:t>
    </dgm:pt>
    <dgm:pt modelId="{BF02230D-FFA9-4091-A62D-4E984899DF59}" type="pres">
      <dgm:prSet presAssocID="{55963934-30BC-4419-9D27-B866BE2691B3}" presName="vertSpace2" presStyleLbl="node1" presStyleIdx="0" presStyleCnt="3"/>
      <dgm:spPr/>
    </dgm:pt>
    <dgm:pt modelId="{090863DE-7E30-4456-8258-B625661130A3}" type="pres">
      <dgm:prSet presAssocID="{55963934-30BC-4419-9D27-B866BE2691B3}" presName="circle2" presStyleLbl="node1" presStyleIdx="1" presStyleCnt="3"/>
      <dgm:spPr/>
    </dgm:pt>
    <dgm:pt modelId="{C8DB3B93-5E5C-4EFF-9323-BA6A6209C909}" type="pres">
      <dgm:prSet presAssocID="{55963934-30BC-4419-9D27-B866BE2691B3}" presName="rect2" presStyleLbl="alignAcc1" presStyleIdx="1" presStyleCnt="3"/>
      <dgm:spPr/>
      <dgm:t>
        <a:bodyPr/>
        <a:lstStyle/>
        <a:p>
          <a:endParaRPr lang="ru-RU"/>
        </a:p>
      </dgm:t>
    </dgm:pt>
    <dgm:pt modelId="{6752F39A-DD44-4FCD-A088-BEB736CDEF8D}" type="pres">
      <dgm:prSet presAssocID="{E233B578-14AB-4FA4-98DF-DDE97746D891}" presName="vertSpace3" presStyleLbl="node1" presStyleIdx="1" presStyleCnt="3"/>
      <dgm:spPr/>
    </dgm:pt>
    <dgm:pt modelId="{1148BBCF-D882-4894-9C77-F9578951E65E}" type="pres">
      <dgm:prSet presAssocID="{E233B578-14AB-4FA4-98DF-DDE97746D891}" presName="circle3" presStyleLbl="node1" presStyleIdx="2" presStyleCnt="3"/>
      <dgm:spPr/>
    </dgm:pt>
    <dgm:pt modelId="{448568E1-5089-4CAB-8054-0C234EE6F82C}" type="pres">
      <dgm:prSet presAssocID="{E233B578-14AB-4FA4-98DF-DDE97746D891}" presName="rect3" presStyleLbl="alignAcc1" presStyleIdx="2" presStyleCnt="3" custScaleY="107459"/>
      <dgm:spPr/>
      <dgm:t>
        <a:bodyPr/>
        <a:lstStyle/>
        <a:p>
          <a:endParaRPr lang="ru-RU"/>
        </a:p>
      </dgm:t>
    </dgm:pt>
    <dgm:pt modelId="{E99CB07F-1429-43D7-A8AF-FF77DC1CCB30}" type="pres">
      <dgm:prSet presAssocID="{C5E90F23-4BFB-4093-A98B-DBDA8C5E92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C5982-8D00-4A6E-935C-3CAAABAD226D}" type="pres">
      <dgm:prSet presAssocID="{C5E90F23-4BFB-4093-A98B-DBDA8C5E92F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AB499-98C2-45FF-8658-8D4FF906AC21}" type="pres">
      <dgm:prSet presAssocID="{55963934-30BC-4419-9D27-B866BE2691B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A018A-9C58-4303-8B80-E979DD5237FF}" type="pres">
      <dgm:prSet presAssocID="{55963934-30BC-4419-9D27-B866BE2691B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04AC0-FC4B-4655-BC3A-6708350BC357}" type="pres">
      <dgm:prSet presAssocID="{E233B578-14AB-4FA4-98DF-DDE97746D89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63ABC-9C15-4A2F-A9C3-2AC470F55F71}" type="pres">
      <dgm:prSet presAssocID="{E233B578-14AB-4FA4-98DF-DDE97746D891}" presName="rect3ChTx" presStyleLbl="alignAcc1" presStyleIdx="2" presStyleCnt="3" custScaleX="108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55376D-B82E-49C4-820E-096C67930194}" srcId="{55963934-30BC-4419-9D27-B866BE2691B3}" destId="{96BDBDF3-1CD7-4D75-8524-065A38F88289}" srcOrd="1" destOrd="0" parTransId="{7080D930-651E-4508-8656-EFDDA5C0B033}" sibTransId="{CB19B5FF-DA03-4939-BC5B-4A2B7C70DF30}"/>
    <dgm:cxn modelId="{ED2C57B1-6489-4AB2-831E-7C28B0372C56}" type="presOf" srcId="{C5E90F23-4BFB-4093-A98B-DBDA8C5E92FE}" destId="{E99CB07F-1429-43D7-A8AF-FF77DC1CCB30}" srcOrd="1" destOrd="0" presId="urn:microsoft.com/office/officeart/2005/8/layout/target3"/>
    <dgm:cxn modelId="{78B1B611-3DD4-46D1-B40F-0B8474F01E30}" type="presOf" srcId="{E233B578-14AB-4FA4-98DF-DDE97746D891}" destId="{FC904AC0-FC4B-4655-BC3A-6708350BC357}" srcOrd="1" destOrd="0" presId="urn:microsoft.com/office/officeart/2005/8/layout/target3"/>
    <dgm:cxn modelId="{B20FB3DD-0A33-4C70-A9F9-35574F1F81EE}" srcId="{09FEE220-6D17-48DA-A6FA-8E73AA2B9DEE}" destId="{55963934-30BC-4419-9D27-B866BE2691B3}" srcOrd="1" destOrd="0" parTransId="{095913D5-5C2E-42CF-88F3-CADD13BCCAB4}" sibTransId="{FF73E205-2FAD-495E-8A2B-0A26F045A5EC}"/>
    <dgm:cxn modelId="{0D1574AA-648D-404C-82AC-0D26415EA826}" type="presOf" srcId="{7CB76403-B2AF-4CB3-852E-AE6653E76E74}" destId="{85B63ABC-9C15-4A2F-A9C3-2AC470F55F71}" srcOrd="0" destOrd="0" presId="urn:microsoft.com/office/officeart/2005/8/layout/target3"/>
    <dgm:cxn modelId="{4F968BE6-539E-45DB-B5F1-E0328F9D9692}" type="presOf" srcId="{145D0111-62C0-43B4-9373-3BA81DD66FDA}" destId="{33DC5982-8D00-4A6E-935C-3CAAABAD226D}" srcOrd="0" destOrd="1" presId="urn:microsoft.com/office/officeart/2005/8/layout/target3"/>
    <dgm:cxn modelId="{4B5AB2DC-1CAE-4A16-8CE7-F2968DAFB9EE}" srcId="{09FEE220-6D17-48DA-A6FA-8E73AA2B9DEE}" destId="{C5E90F23-4BFB-4093-A98B-DBDA8C5E92FE}" srcOrd="0" destOrd="0" parTransId="{8AF10D2D-697A-43C2-8947-ED603B0EB1B6}" sibTransId="{13ECDD4A-3407-4681-AEBF-9EABA83B3E1D}"/>
    <dgm:cxn modelId="{5A222748-E4C3-4B45-AF48-259F70BA4046}" srcId="{C5E90F23-4BFB-4093-A98B-DBDA8C5E92FE}" destId="{145D0111-62C0-43B4-9373-3BA81DD66FDA}" srcOrd="1" destOrd="0" parTransId="{128D658F-BFA5-4F8E-B05E-B5B969F6BCB8}" sibTransId="{5D00E588-4D73-48A6-8A69-07E08E090FE9}"/>
    <dgm:cxn modelId="{913014F9-B6AC-4E83-BF24-B18A5D64B065}" srcId="{E233B578-14AB-4FA4-98DF-DDE97746D891}" destId="{7CB76403-B2AF-4CB3-852E-AE6653E76E74}" srcOrd="0" destOrd="0" parTransId="{FBBF3057-CF89-4802-8805-A2B5D929A262}" sibTransId="{C424883C-1BCF-4689-9B80-DE96F2652F62}"/>
    <dgm:cxn modelId="{C44B5CDD-EDDD-43A4-8C79-C8A3922D0687}" srcId="{55963934-30BC-4419-9D27-B866BE2691B3}" destId="{AB8EECC0-0C7D-4AF3-9CA9-08D6BFB36138}" srcOrd="0" destOrd="0" parTransId="{CCE38F49-B622-4704-B435-17B2F4560950}" sibTransId="{A5A6D73A-B31E-4686-B4A1-96AB40A74BB1}"/>
    <dgm:cxn modelId="{754AE222-C0BF-48FD-A92C-753C20327857}" type="presOf" srcId="{96BDBDF3-1CD7-4D75-8524-065A38F88289}" destId="{7BAA018A-9C58-4303-8B80-E979DD5237FF}" srcOrd="0" destOrd="1" presId="urn:microsoft.com/office/officeart/2005/8/layout/target3"/>
    <dgm:cxn modelId="{EAA0CAC0-6489-4A9B-A841-143F0B4F43A2}" type="presOf" srcId="{55963934-30BC-4419-9D27-B866BE2691B3}" destId="{C8DB3B93-5E5C-4EFF-9323-BA6A6209C909}" srcOrd="0" destOrd="0" presId="urn:microsoft.com/office/officeart/2005/8/layout/target3"/>
    <dgm:cxn modelId="{D9AEF631-7F5B-44C5-8FF8-746058FAF9CB}" type="presOf" srcId="{B46A71CB-32F0-4AD2-B64F-D9196F123E34}" destId="{33DC5982-8D00-4A6E-935C-3CAAABAD226D}" srcOrd="0" destOrd="0" presId="urn:microsoft.com/office/officeart/2005/8/layout/target3"/>
    <dgm:cxn modelId="{E856F1D6-A2E3-4367-BE3D-BEEF98408E18}" type="presOf" srcId="{C5E90F23-4BFB-4093-A98B-DBDA8C5E92FE}" destId="{22D1549A-04ED-4A2A-B897-68C3F2A18B9D}" srcOrd="0" destOrd="0" presId="urn:microsoft.com/office/officeart/2005/8/layout/target3"/>
    <dgm:cxn modelId="{826921F1-E683-4828-BF43-FEAFDB4D2A6A}" type="presOf" srcId="{09FEE220-6D17-48DA-A6FA-8E73AA2B9DEE}" destId="{A0051BF7-7974-4003-980D-5E29BE2AF133}" srcOrd="0" destOrd="0" presId="urn:microsoft.com/office/officeart/2005/8/layout/target3"/>
    <dgm:cxn modelId="{3B7D7948-7F64-4C7D-ACC9-3D07CCB1E1C7}" srcId="{09FEE220-6D17-48DA-A6FA-8E73AA2B9DEE}" destId="{E233B578-14AB-4FA4-98DF-DDE97746D891}" srcOrd="2" destOrd="0" parTransId="{E7ED3E91-AA94-4FCD-B2F1-3DAB12645236}" sibTransId="{3AC05103-8CFC-4DD9-BFEF-258EDBD5B9EE}"/>
    <dgm:cxn modelId="{25EA41D1-1014-44FD-B533-9E52BCDAE697}" type="presOf" srcId="{55963934-30BC-4419-9D27-B866BE2691B3}" destId="{D04AB499-98C2-45FF-8658-8D4FF906AC21}" srcOrd="1" destOrd="0" presId="urn:microsoft.com/office/officeart/2005/8/layout/target3"/>
    <dgm:cxn modelId="{393F3BB6-61F4-4743-92AC-C70F755C610F}" type="presOf" srcId="{E233B578-14AB-4FA4-98DF-DDE97746D891}" destId="{448568E1-5089-4CAB-8054-0C234EE6F82C}" srcOrd="0" destOrd="0" presId="urn:microsoft.com/office/officeart/2005/8/layout/target3"/>
    <dgm:cxn modelId="{396C40BA-DF86-4056-AB26-5852D27C301C}" srcId="{E233B578-14AB-4FA4-98DF-DDE97746D891}" destId="{33B2D8E4-5480-48A9-ABDB-596865F8C1A1}" srcOrd="1" destOrd="0" parTransId="{DB461600-2EC2-4459-BCA2-E1FFE262A0C0}" sibTransId="{C3A616BB-ACB6-42C6-9A73-C039CB443922}"/>
    <dgm:cxn modelId="{BCBF3266-545E-43BF-BB14-D7A5CA4B286E}" srcId="{C5E90F23-4BFB-4093-A98B-DBDA8C5E92FE}" destId="{B46A71CB-32F0-4AD2-B64F-D9196F123E34}" srcOrd="0" destOrd="0" parTransId="{3219D0B8-7008-46B4-9C5C-9F253AEA838A}" sibTransId="{72B95A92-AB3C-44B1-AA7A-B73692ED991B}"/>
    <dgm:cxn modelId="{D08F33F4-B7BE-4A08-AE17-CDCCB859A519}" type="presOf" srcId="{AB8EECC0-0C7D-4AF3-9CA9-08D6BFB36138}" destId="{7BAA018A-9C58-4303-8B80-E979DD5237FF}" srcOrd="0" destOrd="0" presId="urn:microsoft.com/office/officeart/2005/8/layout/target3"/>
    <dgm:cxn modelId="{45A1BC9A-0148-4D71-83E3-294D5B6675FF}" type="presOf" srcId="{33B2D8E4-5480-48A9-ABDB-596865F8C1A1}" destId="{85B63ABC-9C15-4A2F-A9C3-2AC470F55F71}" srcOrd="0" destOrd="1" presId="urn:microsoft.com/office/officeart/2005/8/layout/target3"/>
    <dgm:cxn modelId="{9B0111E9-DCA9-4391-971A-B44F4CC683DB}" type="presParOf" srcId="{A0051BF7-7974-4003-980D-5E29BE2AF133}" destId="{F23AC70E-8D7A-42CF-9206-3AF5889B5ECE}" srcOrd="0" destOrd="0" presId="urn:microsoft.com/office/officeart/2005/8/layout/target3"/>
    <dgm:cxn modelId="{5485AAB1-8230-4014-8FDE-2CCC407313C2}" type="presParOf" srcId="{A0051BF7-7974-4003-980D-5E29BE2AF133}" destId="{8E788F1D-2E46-4E2A-A745-AFB02FC5227F}" srcOrd="1" destOrd="0" presId="urn:microsoft.com/office/officeart/2005/8/layout/target3"/>
    <dgm:cxn modelId="{27B9F6CE-91AA-43D3-AB39-8CBE2F99EB70}" type="presParOf" srcId="{A0051BF7-7974-4003-980D-5E29BE2AF133}" destId="{22D1549A-04ED-4A2A-B897-68C3F2A18B9D}" srcOrd="2" destOrd="0" presId="urn:microsoft.com/office/officeart/2005/8/layout/target3"/>
    <dgm:cxn modelId="{1EF3BB2B-A353-4BD2-A894-503A6CDCF51B}" type="presParOf" srcId="{A0051BF7-7974-4003-980D-5E29BE2AF133}" destId="{BF02230D-FFA9-4091-A62D-4E984899DF59}" srcOrd="3" destOrd="0" presId="urn:microsoft.com/office/officeart/2005/8/layout/target3"/>
    <dgm:cxn modelId="{16286F63-489D-490C-ABEE-75357B6DF521}" type="presParOf" srcId="{A0051BF7-7974-4003-980D-5E29BE2AF133}" destId="{090863DE-7E30-4456-8258-B625661130A3}" srcOrd="4" destOrd="0" presId="urn:microsoft.com/office/officeart/2005/8/layout/target3"/>
    <dgm:cxn modelId="{06A73B84-583E-466E-ABDD-D44D93F4BD7B}" type="presParOf" srcId="{A0051BF7-7974-4003-980D-5E29BE2AF133}" destId="{C8DB3B93-5E5C-4EFF-9323-BA6A6209C909}" srcOrd="5" destOrd="0" presId="urn:microsoft.com/office/officeart/2005/8/layout/target3"/>
    <dgm:cxn modelId="{66175D09-988F-40A5-9225-5000F3AE5626}" type="presParOf" srcId="{A0051BF7-7974-4003-980D-5E29BE2AF133}" destId="{6752F39A-DD44-4FCD-A088-BEB736CDEF8D}" srcOrd="6" destOrd="0" presId="urn:microsoft.com/office/officeart/2005/8/layout/target3"/>
    <dgm:cxn modelId="{AB4AC27A-C1AA-4D3A-875F-D2124BE32134}" type="presParOf" srcId="{A0051BF7-7974-4003-980D-5E29BE2AF133}" destId="{1148BBCF-D882-4894-9C77-F9578951E65E}" srcOrd="7" destOrd="0" presId="urn:microsoft.com/office/officeart/2005/8/layout/target3"/>
    <dgm:cxn modelId="{CC0ABA5A-DFD9-4D77-8E04-7E3E495F0696}" type="presParOf" srcId="{A0051BF7-7974-4003-980D-5E29BE2AF133}" destId="{448568E1-5089-4CAB-8054-0C234EE6F82C}" srcOrd="8" destOrd="0" presId="urn:microsoft.com/office/officeart/2005/8/layout/target3"/>
    <dgm:cxn modelId="{C04C4DA3-DAD5-4E58-BE7C-E3D9D8DA3D9C}" type="presParOf" srcId="{A0051BF7-7974-4003-980D-5E29BE2AF133}" destId="{E99CB07F-1429-43D7-A8AF-FF77DC1CCB30}" srcOrd="9" destOrd="0" presId="urn:microsoft.com/office/officeart/2005/8/layout/target3"/>
    <dgm:cxn modelId="{7FCEEC67-0FA7-43F7-BB84-2EFB499C23A7}" type="presParOf" srcId="{A0051BF7-7974-4003-980D-5E29BE2AF133}" destId="{33DC5982-8D00-4A6E-935C-3CAAABAD226D}" srcOrd="10" destOrd="0" presId="urn:microsoft.com/office/officeart/2005/8/layout/target3"/>
    <dgm:cxn modelId="{FE45B95A-FE30-48A6-A9A4-A2BD2D0FA3FF}" type="presParOf" srcId="{A0051BF7-7974-4003-980D-5E29BE2AF133}" destId="{D04AB499-98C2-45FF-8658-8D4FF906AC21}" srcOrd="11" destOrd="0" presId="urn:microsoft.com/office/officeart/2005/8/layout/target3"/>
    <dgm:cxn modelId="{3876EB80-438B-4A08-B198-8CEFA44F3BD8}" type="presParOf" srcId="{A0051BF7-7974-4003-980D-5E29BE2AF133}" destId="{7BAA018A-9C58-4303-8B80-E979DD5237FF}" srcOrd="12" destOrd="0" presId="urn:microsoft.com/office/officeart/2005/8/layout/target3"/>
    <dgm:cxn modelId="{BA2CE69A-1C24-4A30-8741-DB6ED846D176}" type="presParOf" srcId="{A0051BF7-7974-4003-980D-5E29BE2AF133}" destId="{FC904AC0-FC4B-4655-BC3A-6708350BC357}" srcOrd="13" destOrd="0" presId="urn:microsoft.com/office/officeart/2005/8/layout/target3"/>
    <dgm:cxn modelId="{C67BB435-4303-489A-8DD2-A9E864A4FE0D}" type="presParOf" srcId="{A0051BF7-7974-4003-980D-5E29BE2AF133}" destId="{85B63ABC-9C15-4A2F-A9C3-2AC470F55F7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7D1AE1-67A1-4D7F-AA23-3DE5457CD82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A6DFBF-5FB6-4F37-A2F5-0B5FD99EF86F}">
      <dgm:prSet phldrT="[Текст]"/>
      <dgm:spPr/>
      <dgm:t>
        <a:bodyPr/>
        <a:lstStyle/>
        <a:p>
          <a:r>
            <a:rPr lang="ru-RU" dirty="0" smtClean="0"/>
            <a:t>Анализ сложных текстов</a:t>
          </a:r>
          <a:endParaRPr lang="ru-RU" dirty="0"/>
        </a:p>
      </dgm:t>
    </dgm:pt>
    <dgm:pt modelId="{05AFB527-978F-4005-BF91-7B741C681739}" type="parTrans" cxnId="{F32A80C8-19A5-40DB-8EFE-4AEF61DA1CF0}">
      <dgm:prSet/>
      <dgm:spPr/>
      <dgm:t>
        <a:bodyPr/>
        <a:lstStyle/>
        <a:p>
          <a:endParaRPr lang="ru-RU"/>
        </a:p>
      </dgm:t>
    </dgm:pt>
    <dgm:pt modelId="{1E7FA369-A29C-4A96-ABAD-443B926F68E9}" type="sibTrans" cxnId="{F32A80C8-19A5-40DB-8EFE-4AEF61DA1CF0}">
      <dgm:prSet/>
      <dgm:spPr/>
      <dgm:t>
        <a:bodyPr/>
        <a:lstStyle/>
        <a:p>
          <a:endParaRPr lang="ru-RU"/>
        </a:p>
      </dgm:t>
    </dgm:pt>
    <dgm:pt modelId="{63F30D67-DBBF-4027-8C8C-AADF74F191E6}">
      <dgm:prSet phldrT="[Текст]"/>
      <dgm:spPr/>
      <dgm:t>
        <a:bodyPr/>
        <a:lstStyle/>
        <a:p>
          <a:r>
            <a:rPr lang="ru-RU" dirty="0" smtClean="0"/>
            <a:t>Когнитивная адаптация текстов под адресата</a:t>
          </a:r>
          <a:endParaRPr lang="ru-RU" dirty="0"/>
        </a:p>
      </dgm:t>
    </dgm:pt>
    <dgm:pt modelId="{D1400CCB-F5B0-4087-A0D1-4D4C05285615}" type="parTrans" cxnId="{8535A29F-3547-49C0-B0CC-1B895029010F}">
      <dgm:prSet/>
      <dgm:spPr/>
      <dgm:t>
        <a:bodyPr/>
        <a:lstStyle/>
        <a:p>
          <a:endParaRPr lang="ru-RU"/>
        </a:p>
      </dgm:t>
    </dgm:pt>
    <dgm:pt modelId="{5359427A-5BD5-440D-9BC6-4BF2D15A94CD}" type="sibTrans" cxnId="{8535A29F-3547-49C0-B0CC-1B895029010F}">
      <dgm:prSet/>
      <dgm:spPr/>
      <dgm:t>
        <a:bodyPr/>
        <a:lstStyle/>
        <a:p>
          <a:endParaRPr lang="ru-RU"/>
        </a:p>
      </dgm:t>
    </dgm:pt>
    <dgm:pt modelId="{81902A83-5373-40FD-B429-441512998489}">
      <dgm:prSet phldrT="[Текст]"/>
      <dgm:spPr/>
      <dgm:t>
        <a:bodyPr/>
        <a:lstStyle/>
        <a:p>
          <a:r>
            <a:rPr lang="ru-RU" dirty="0" smtClean="0"/>
            <a:t>Творческое письмо</a:t>
          </a:r>
          <a:endParaRPr lang="ru-RU" dirty="0"/>
        </a:p>
      </dgm:t>
    </dgm:pt>
    <dgm:pt modelId="{52C27E89-572B-4E46-A862-1D17129DEBA5}" type="parTrans" cxnId="{5EC3E9DB-8768-4727-AD85-15C27BB6CED0}">
      <dgm:prSet/>
      <dgm:spPr/>
      <dgm:t>
        <a:bodyPr/>
        <a:lstStyle/>
        <a:p>
          <a:endParaRPr lang="ru-RU"/>
        </a:p>
      </dgm:t>
    </dgm:pt>
    <dgm:pt modelId="{6383D43F-8F6F-4430-AA45-2B9795679DA3}" type="sibTrans" cxnId="{5EC3E9DB-8768-4727-AD85-15C27BB6CED0}">
      <dgm:prSet/>
      <dgm:spPr/>
      <dgm:t>
        <a:bodyPr/>
        <a:lstStyle/>
        <a:p>
          <a:endParaRPr lang="ru-RU"/>
        </a:p>
      </dgm:t>
    </dgm:pt>
    <dgm:pt modelId="{DC25ECA0-2005-420B-B5CF-95ACBAE7810A}">
      <dgm:prSet phldrT="[Текст]"/>
      <dgm:spPr/>
      <dgm:t>
        <a:bodyPr/>
        <a:lstStyle/>
        <a:p>
          <a:r>
            <a:rPr lang="ru-RU" dirty="0" smtClean="0"/>
            <a:t>Преподавание</a:t>
          </a:r>
          <a:endParaRPr lang="ru-RU" dirty="0"/>
        </a:p>
      </dgm:t>
    </dgm:pt>
    <dgm:pt modelId="{F106A29D-C801-4B9D-831D-1BA09AFB12EE}" type="parTrans" cxnId="{80889F70-76C3-45FE-B828-573935765662}">
      <dgm:prSet/>
      <dgm:spPr/>
      <dgm:t>
        <a:bodyPr/>
        <a:lstStyle/>
        <a:p>
          <a:endParaRPr lang="ru-RU"/>
        </a:p>
      </dgm:t>
    </dgm:pt>
    <dgm:pt modelId="{1BB8A3A5-0FA3-430A-BD01-0DA6A6C40CC8}" type="sibTrans" cxnId="{80889F70-76C3-45FE-B828-573935765662}">
      <dgm:prSet/>
      <dgm:spPr/>
      <dgm:t>
        <a:bodyPr/>
        <a:lstStyle/>
        <a:p>
          <a:endParaRPr lang="ru-RU"/>
        </a:p>
      </dgm:t>
    </dgm:pt>
    <dgm:pt modelId="{51996A6F-BB1B-4878-A9EA-89DBA75F8BDA}">
      <dgm:prSet phldrT="[Текст]"/>
      <dgm:spPr/>
      <dgm:t>
        <a:bodyPr/>
        <a:lstStyle/>
        <a:p>
          <a:r>
            <a:rPr lang="ru-RU" dirty="0" smtClean="0"/>
            <a:t>Редактирование текстов различных стилей и жанров</a:t>
          </a:r>
          <a:endParaRPr lang="ru-RU" dirty="0"/>
        </a:p>
      </dgm:t>
    </dgm:pt>
    <dgm:pt modelId="{51DC112B-ED97-41B6-8F66-6CCCFF3C7AC6}" type="parTrans" cxnId="{EA42EDB6-661B-4932-AEB9-8A275C065B05}">
      <dgm:prSet/>
      <dgm:spPr/>
      <dgm:t>
        <a:bodyPr/>
        <a:lstStyle/>
        <a:p>
          <a:endParaRPr lang="ru-RU"/>
        </a:p>
      </dgm:t>
    </dgm:pt>
    <dgm:pt modelId="{C49BAB58-A63F-4AFD-B2D4-42082EF6BC4D}" type="sibTrans" cxnId="{EA42EDB6-661B-4932-AEB9-8A275C065B05}">
      <dgm:prSet/>
      <dgm:spPr/>
      <dgm:t>
        <a:bodyPr/>
        <a:lstStyle/>
        <a:p>
          <a:endParaRPr lang="ru-RU"/>
        </a:p>
      </dgm:t>
    </dgm:pt>
    <dgm:pt modelId="{11C29005-87E6-4A3D-9741-78A8D9AC777B}">
      <dgm:prSet phldrT="[Текст]"/>
      <dgm:spPr/>
      <dgm:t>
        <a:bodyPr/>
        <a:lstStyle/>
        <a:p>
          <a:r>
            <a:rPr lang="ru-RU" dirty="0" smtClean="0"/>
            <a:t>Лексикография</a:t>
          </a:r>
          <a:endParaRPr lang="ru-RU" dirty="0"/>
        </a:p>
      </dgm:t>
    </dgm:pt>
    <dgm:pt modelId="{2DD725DE-D4AC-4135-8DF2-9074F3C6D1B7}" type="parTrans" cxnId="{3C08CBFB-1C4D-4EFA-AB92-2EE1ECAACBF7}">
      <dgm:prSet/>
      <dgm:spPr/>
      <dgm:t>
        <a:bodyPr/>
        <a:lstStyle/>
        <a:p>
          <a:endParaRPr lang="ru-RU"/>
        </a:p>
      </dgm:t>
    </dgm:pt>
    <dgm:pt modelId="{CC51AA2F-267D-42C3-9AC2-3C7DEF494E01}" type="sibTrans" cxnId="{3C08CBFB-1C4D-4EFA-AB92-2EE1ECAACBF7}">
      <dgm:prSet/>
      <dgm:spPr/>
      <dgm:t>
        <a:bodyPr/>
        <a:lstStyle/>
        <a:p>
          <a:endParaRPr lang="ru-RU"/>
        </a:p>
      </dgm:t>
    </dgm:pt>
    <dgm:pt modelId="{8F7F1432-F2F8-4C24-9F3B-769E1E382D4D}" type="pres">
      <dgm:prSet presAssocID="{F07D1AE1-67A1-4D7F-AA23-3DE5457CD8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DF34E5-92A0-481C-8495-F73542659412}" type="pres">
      <dgm:prSet presAssocID="{EBA6DFBF-5FB6-4F37-A2F5-0B5FD99EF86F}" presName="vertOne" presStyleCnt="0"/>
      <dgm:spPr/>
    </dgm:pt>
    <dgm:pt modelId="{6976EF98-5F16-47C7-88F9-13957E4DD757}" type="pres">
      <dgm:prSet presAssocID="{EBA6DFBF-5FB6-4F37-A2F5-0B5FD99EF86F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8E99A-902D-46A5-B12C-1AADAEEC892B}" type="pres">
      <dgm:prSet presAssocID="{EBA6DFBF-5FB6-4F37-A2F5-0B5FD99EF86F}" presName="parTransOne" presStyleCnt="0"/>
      <dgm:spPr/>
    </dgm:pt>
    <dgm:pt modelId="{7395F664-618C-4E7F-8056-876ADC54908C}" type="pres">
      <dgm:prSet presAssocID="{EBA6DFBF-5FB6-4F37-A2F5-0B5FD99EF86F}" presName="horzOne" presStyleCnt="0"/>
      <dgm:spPr/>
    </dgm:pt>
    <dgm:pt modelId="{78B965AA-4E51-43B6-B109-3C65220D56E3}" type="pres">
      <dgm:prSet presAssocID="{63F30D67-DBBF-4027-8C8C-AADF74F191E6}" presName="vertTwo" presStyleCnt="0"/>
      <dgm:spPr/>
    </dgm:pt>
    <dgm:pt modelId="{9CE0A4FB-1ABF-48EB-8CF6-BD34ED6F6C63}" type="pres">
      <dgm:prSet presAssocID="{63F30D67-DBBF-4027-8C8C-AADF74F191E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C8B2C-B256-48D4-8835-EBF53A3B9E8E}" type="pres">
      <dgm:prSet presAssocID="{63F30D67-DBBF-4027-8C8C-AADF74F191E6}" presName="horzTwo" presStyleCnt="0"/>
      <dgm:spPr/>
    </dgm:pt>
    <dgm:pt modelId="{A95FCD46-5CD2-4902-8ACC-FD52DF633024}" type="pres">
      <dgm:prSet presAssocID="{1E7FA369-A29C-4A96-ABAD-443B926F68E9}" presName="sibSpaceOne" presStyleCnt="0"/>
      <dgm:spPr/>
    </dgm:pt>
    <dgm:pt modelId="{E35DEBAD-62FC-41E2-B54A-492BFA5C970E}" type="pres">
      <dgm:prSet presAssocID="{81902A83-5373-40FD-B429-441512998489}" presName="vertOne" presStyleCnt="0"/>
      <dgm:spPr/>
    </dgm:pt>
    <dgm:pt modelId="{4082109C-1396-4611-AEBE-82FDB6D1D400}" type="pres">
      <dgm:prSet presAssocID="{81902A83-5373-40FD-B429-441512998489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AD4A97-800E-4D43-9929-6517AB37D75E}" type="pres">
      <dgm:prSet presAssocID="{81902A83-5373-40FD-B429-441512998489}" presName="parTransOne" presStyleCnt="0"/>
      <dgm:spPr/>
    </dgm:pt>
    <dgm:pt modelId="{E1AC4E0C-306B-4569-B878-43A655099F29}" type="pres">
      <dgm:prSet presAssocID="{81902A83-5373-40FD-B429-441512998489}" presName="horzOne" presStyleCnt="0"/>
      <dgm:spPr/>
    </dgm:pt>
    <dgm:pt modelId="{BAF89796-28EC-41C2-99E6-7621DE69C3D3}" type="pres">
      <dgm:prSet presAssocID="{DC25ECA0-2005-420B-B5CF-95ACBAE7810A}" presName="vertTwo" presStyleCnt="0"/>
      <dgm:spPr/>
    </dgm:pt>
    <dgm:pt modelId="{FE61265F-8A5E-4F2F-8E48-0983271049EB}" type="pres">
      <dgm:prSet presAssocID="{DC25ECA0-2005-420B-B5CF-95ACBAE7810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0D561-D881-4A04-B3A5-814046699835}" type="pres">
      <dgm:prSet presAssocID="{DC25ECA0-2005-420B-B5CF-95ACBAE7810A}" presName="horzTwo" presStyleCnt="0"/>
      <dgm:spPr/>
    </dgm:pt>
    <dgm:pt modelId="{1FDFDF48-70D8-448C-ACC3-7BF1A8F7CAD7}" type="pres">
      <dgm:prSet presAssocID="{6383D43F-8F6F-4430-AA45-2B9795679DA3}" presName="sibSpaceOne" presStyleCnt="0"/>
      <dgm:spPr/>
    </dgm:pt>
    <dgm:pt modelId="{1450FC97-D964-4804-936D-A82D12DB459B}" type="pres">
      <dgm:prSet presAssocID="{51996A6F-BB1B-4878-A9EA-89DBA75F8BDA}" presName="vertOne" presStyleCnt="0"/>
      <dgm:spPr/>
    </dgm:pt>
    <dgm:pt modelId="{F8A442BF-39EF-4138-8262-12F203A2D883}" type="pres">
      <dgm:prSet presAssocID="{51996A6F-BB1B-4878-A9EA-89DBA75F8BDA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B85EC9-AE51-4BF8-9AA1-A6834D138EB9}" type="pres">
      <dgm:prSet presAssocID="{51996A6F-BB1B-4878-A9EA-89DBA75F8BDA}" presName="parTransOne" presStyleCnt="0"/>
      <dgm:spPr/>
    </dgm:pt>
    <dgm:pt modelId="{F689CF90-E8E4-4652-B749-103D173168DD}" type="pres">
      <dgm:prSet presAssocID="{51996A6F-BB1B-4878-A9EA-89DBA75F8BDA}" presName="horzOne" presStyleCnt="0"/>
      <dgm:spPr/>
    </dgm:pt>
    <dgm:pt modelId="{546822AF-A4A9-4E53-B484-AA388AE6D9B2}" type="pres">
      <dgm:prSet presAssocID="{11C29005-87E6-4A3D-9741-78A8D9AC777B}" presName="vertTwo" presStyleCnt="0"/>
      <dgm:spPr/>
    </dgm:pt>
    <dgm:pt modelId="{45990D1C-AD59-4471-95B6-922DC1857BF0}" type="pres">
      <dgm:prSet presAssocID="{11C29005-87E6-4A3D-9741-78A8D9AC777B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2C25A2-2CB2-434B-BDEC-831799922F42}" type="pres">
      <dgm:prSet presAssocID="{11C29005-87E6-4A3D-9741-78A8D9AC777B}" presName="horzTwo" presStyleCnt="0"/>
      <dgm:spPr/>
    </dgm:pt>
  </dgm:ptLst>
  <dgm:cxnLst>
    <dgm:cxn modelId="{1D6A1AE4-68F3-431E-92E0-69C5CFDB4491}" type="presOf" srcId="{51996A6F-BB1B-4878-A9EA-89DBA75F8BDA}" destId="{F8A442BF-39EF-4138-8262-12F203A2D883}" srcOrd="0" destOrd="0" presId="urn:microsoft.com/office/officeart/2005/8/layout/hierarchy4"/>
    <dgm:cxn modelId="{8535A29F-3547-49C0-B0CC-1B895029010F}" srcId="{EBA6DFBF-5FB6-4F37-A2F5-0B5FD99EF86F}" destId="{63F30D67-DBBF-4027-8C8C-AADF74F191E6}" srcOrd="0" destOrd="0" parTransId="{D1400CCB-F5B0-4087-A0D1-4D4C05285615}" sibTransId="{5359427A-5BD5-440D-9BC6-4BF2D15A94CD}"/>
    <dgm:cxn modelId="{3C08CBFB-1C4D-4EFA-AB92-2EE1ECAACBF7}" srcId="{51996A6F-BB1B-4878-A9EA-89DBA75F8BDA}" destId="{11C29005-87E6-4A3D-9741-78A8D9AC777B}" srcOrd="0" destOrd="0" parTransId="{2DD725DE-D4AC-4135-8DF2-9074F3C6D1B7}" sibTransId="{CC51AA2F-267D-42C3-9AC2-3C7DEF494E01}"/>
    <dgm:cxn modelId="{987CDAB8-FF2C-4CFB-B1DA-7AD6FC5EB79D}" type="presOf" srcId="{F07D1AE1-67A1-4D7F-AA23-3DE5457CD822}" destId="{8F7F1432-F2F8-4C24-9F3B-769E1E382D4D}" srcOrd="0" destOrd="0" presId="urn:microsoft.com/office/officeart/2005/8/layout/hierarchy4"/>
    <dgm:cxn modelId="{208BEC08-8DD6-4A66-85AE-92EC8E9E744E}" type="presOf" srcId="{81902A83-5373-40FD-B429-441512998489}" destId="{4082109C-1396-4611-AEBE-82FDB6D1D400}" srcOrd="0" destOrd="0" presId="urn:microsoft.com/office/officeart/2005/8/layout/hierarchy4"/>
    <dgm:cxn modelId="{80889F70-76C3-45FE-B828-573935765662}" srcId="{81902A83-5373-40FD-B429-441512998489}" destId="{DC25ECA0-2005-420B-B5CF-95ACBAE7810A}" srcOrd="0" destOrd="0" parTransId="{F106A29D-C801-4B9D-831D-1BA09AFB12EE}" sibTransId="{1BB8A3A5-0FA3-430A-BD01-0DA6A6C40CC8}"/>
    <dgm:cxn modelId="{EA42EDB6-661B-4932-AEB9-8A275C065B05}" srcId="{F07D1AE1-67A1-4D7F-AA23-3DE5457CD822}" destId="{51996A6F-BB1B-4878-A9EA-89DBA75F8BDA}" srcOrd="2" destOrd="0" parTransId="{51DC112B-ED97-41B6-8F66-6CCCFF3C7AC6}" sibTransId="{C49BAB58-A63F-4AFD-B2D4-42082EF6BC4D}"/>
    <dgm:cxn modelId="{2FF51858-F689-4FA7-9723-BB1C0637DCCF}" type="presOf" srcId="{11C29005-87E6-4A3D-9741-78A8D9AC777B}" destId="{45990D1C-AD59-4471-95B6-922DC1857BF0}" srcOrd="0" destOrd="0" presId="urn:microsoft.com/office/officeart/2005/8/layout/hierarchy4"/>
    <dgm:cxn modelId="{5EC3E9DB-8768-4727-AD85-15C27BB6CED0}" srcId="{F07D1AE1-67A1-4D7F-AA23-3DE5457CD822}" destId="{81902A83-5373-40FD-B429-441512998489}" srcOrd="1" destOrd="0" parTransId="{52C27E89-572B-4E46-A862-1D17129DEBA5}" sibTransId="{6383D43F-8F6F-4430-AA45-2B9795679DA3}"/>
    <dgm:cxn modelId="{E3CD3451-7C01-4D4C-9917-A4B820B35862}" type="presOf" srcId="{63F30D67-DBBF-4027-8C8C-AADF74F191E6}" destId="{9CE0A4FB-1ABF-48EB-8CF6-BD34ED6F6C63}" srcOrd="0" destOrd="0" presId="urn:microsoft.com/office/officeart/2005/8/layout/hierarchy4"/>
    <dgm:cxn modelId="{6F5B6340-44F5-4D0B-AAD6-4237206957A9}" type="presOf" srcId="{DC25ECA0-2005-420B-B5CF-95ACBAE7810A}" destId="{FE61265F-8A5E-4F2F-8E48-0983271049EB}" srcOrd="0" destOrd="0" presId="urn:microsoft.com/office/officeart/2005/8/layout/hierarchy4"/>
    <dgm:cxn modelId="{843EBC86-B005-4AFC-B740-E4BB5CFAECA4}" type="presOf" srcId="{EBA6DFBF-5FB6-4F37-A2F5-0B5FD99EF86F}" destId="{6976EF98-5F16-47C7-88F9-13957E4DD757}" srcOrd="0" destOrd="0" presId="urn:microsoft.com/office/officeart/2005/8/layout/hierarchy4"/>
    <dgm:cxn modelId="{F32A80C8-19A5-40DB-8EFE-4AEF61DA1CF0}" srcId="{F07D1AE1-67A1-4D7F-AA23-3DE5457CD822}" destId="{EBA6DFBF-5FB6-4F37-A2F5-0B5FD99EF86F}" srcOrd="0" destOrd="0" parTransId="{05AFB527-978F-4005-BF91-7B741C681739}" sibTransId="{1E7FA369-A29C-4A96-ABAD-443B926F68E9}"/>
    <dgm:cxn modelId="{230E2B70-938B-427F-ACAA-CC78404CF38B}" type="presParOf" srcId="{8F7F1432-F2F8-4C24-9F3B-769E1E382D4D}" destId="{6FDF34E5-92A0-481C-8495-F73542659412}" srcOrd="0" destOrd="0" presId="urn:microsoft.com/office/officeart/2005/8/layout/hierarchy4"/>
    <dgm:cxn modelId="{9CA40A9C-2CC0-41D6-8EE4-A6125FF3DD82}" type="presParOf" srcId="{6FDF34E5-92A0-481C-8495-F73542659412}" destId="{6976EF98-5F16-47C7-88F9-13957E4DD757}" srcOrd="0" destOrd="0" presId="urn:microsoft.com/office/officeart/2005/8/layout/hierarchy4"/>
    <dgm:cxn modelId="{000C053B-28B1-427E-BD85-D3568EF61DDA}" type="presParOf" srcId="{6FDF34E5-92A0-481C-8495-F73542659412}" destId="{AA98E99A-902D-46A5-B12C-1AADAEEC892B}" srcOrd="1" destOrd="0" presId="urn:microsoft.com/office/officeart/2005/8/layout/hierarchy4"/>
    <dgm:cxn modelId="{19B19F92-CCC8-40AE-A5DB-C5A5C6F858D6}" type="presParOf" srcId="{6FDF34E5-92A0-481C-8495-F73542659412}" destId="{7395F664-618C-4E7F-8056-876ADC54908C}" srcOrd="2" destOrd="0" presId="urn:microsoft.com/office/officeart/2005/8/layout/hierarchy4"/>
    <dgm:cxn modelId="{0440F740-B4F9-4FDB-ADB9-F46152C23198}" type="presParOf" srcId="{7395F664-618C-4E7F-8056-876ADC54908C}" destId="{78B965AA-4E51-43B6-B109-3C65220D56E3}" srcOrd="0" destOrd="0" presId="urn:microsoft.com/office/officeart/2005/8/layout/hierarchy4"/>
    <dgm:cxn modelId="{353BF246-3A61-43E6-AF71-747BB27E69E9}" type="presParOf" srcId="{78B965AA-4E51-43B6-B109-3C65220D56E3}" destId="{9CE0A4FB-1ABF-48EB-8CF6-BD34ED6F6C63}" srcOrd="0" destOrd="0" presId="urn:microsoft.com/office/officeart/2005/8/layout/hierarchy4"/>
    <dgm:cxn modelId="{E343CFA9-EA03-4A09-8FBD-CB581F9FC1B3}" type="presParOf" srcId="{78B965AA-4E51-43B6-B109-3C65220D56E3}" destId="{1F9C8B2C-B256-48D4-8835-EBF53A3B9E8E}" srcOrd="1" destOrd="0" presId="urn:microsoft.com/office/officeart/2005/8/layout/hierarchy4"/>
    <dgm:cxn modelId="{8B2C5B2A-798C-4375-8D07-7E2B02846EEF}" type="presParOf" srcId="{8F7F1432-F2F8-4C24-9F3B-769E1E382D4D}" destId="{A95FCD46-5CD2-4902-8ACC-FD52DF633024}" srcOrd="1" destOrd="0" presId="urn:microsoft.com/office/officeart/2005/8/layout/hierarchy4"/>
    <dgm:cxn modelId="{1B8E5269-EF8B-4F21-B515-2256315591F9}" type="presParOf" srcId="{8F7F1432-F2F8-4C24-9F3B-769E1E382D4D}" destId="{E35DEBAD-62FC-41E2-B54A-492BFA5C970E}" srcOrd="2" destOrd="0" presId="urn:microsoft.com/office/officeart/2005/8/layout/hierarchy4"/>
    <dgm:cxn modelId="{AF74EEE8-5059-407C-96D9-AF192801729F}" type="presParOf" srcId="{E35DEBAD-62FC-41E2-B54A-492BFA5C970E}" destId="{4082109C-1396-4611-AEBE-82FDB6D1D400}" srcOrd="0" destOrd="0" presId="urn:microsoft.com/office/officeart/2005/8/layout/hierarchy4"/>
    <dgm:cxn modelId="{93B4863E-C768-475A-9B7D-E2FEB9600CA7}" type="presParOf" srcId="{E35DEBAD-62FC-41E2-B54A-492BFA5C970E}" destId="{2FAD4A97-800E-4D43-9929-6517AB37D75E}" srcOrd="1" destOrd="0" presId="urn:microsoft.com/office/officeart/2005/8/layout/hierarchy4"/>
    <dgm:cxn modelId="{BFDC1B35-9F9C-4710-B17A-844099513E42}" type="presParOf" srcId="{E35DEBAD-62FC-41E2-B54A-492BFA5C970E}" destId="{E1AC4E0C-306B-4569-B878-43A655099F29}" srcOrd="2" destOrd="0" presId="urn:microsoft.com/office/officeart/2005/8/layout/hierarchy4"/>
    <dgm:cxn modelId="{5EFAA8F7-ACF0-4E3F-9D0E-1444D96E591D}" type="presParOf" srcId="{E1AC4E0C-306B-4569-B878-43A655099F29}" destId="{BAF89796-28EC-41C2-99E6-7621DE69C3D3}" srcOrd="0" destOrd="0" presId="urn:microsoft.com/office/officeart/2005/8/layout/hierarchy4"/>
    <dgm:cxn modelId="{7360F3B5-FBF5-49C9-9F46-13DC7D71A362}" type="presParOf" srcId="{BAF89796-28EC-41C2-99E6-7621DE69C3D3}" destId="{FE61265F-8A5E-4F2F-8E48-0983271049EB}" srcOrd="0" destOrd="0" presId="urn:microsoft.com/office/officeart/2005/8/layout/hierarchy4"/>
    <dgm:cxn modelId="{CCAB2807-5163-4909-8D2A-6151A8C3AB5D}" type="presParOf" srcId="{BAF89796-28EC-41C2-99E6-7621DE69C3D3}" destId="{CE50D561-D881-4A04-B3A5-814046699835}" srcOrd="1" destOrd="0" presId="urn:microsoft.com/office/officeart/2005/8/layout/hierarchy4"/>
    <dgm:cxn modelId="{5FEA08B7-FDD6-4C1A-AD0C-0E1C571702F5}" type="presParOf" srcId="{8F7F1432-F2F8-4C24-9F3B-769E1E382D4D}" destId="{1FDFDF48-70D8-448C-ACC3-7BF1A8F7CAD7}" srcOrd="3" destOrd="0" presId="urn:microsoft.com/office/officeart/2005/8/layout/hierarchy4"/>
    <dgm:cxn modelId="{147942A6-1941-44A9-84C5-34BBCA20A416}" type="presParOf" srcId="{8F7F1432-F2F8-4C24-9F3B-769E1E382D4D}" destId="{1450FC97-D964-4804-936D-A82D12DB459B}" srcOrd="4" destOrd="0" presId="urn:microsoft.com/office/officeart/2005/8/layout/hierarchy4"/>
    <dgm:cxn modelId="{DE2DC1C9-A3EE-44D6-A435-CC04CF4DFE77}" type="presParOf" srcId="{1450FC97-D964-4804-936D-A82D12DB459B}" destId="{F8A442BF-39EF-4138-8262-12F203A2D883}" srcOrd="0" destOrd="0" presId="urn:microsoft.com/office/officeart/2005/8/layout/hierarchy4"/>
    <dgm:cxn modelId="{EDA64347-CA05-4ECE-AF70-733F56C32C06}" type="presParOf" srcId="{1450FC97-D964-4804-936D-A82D12DB459B}" destId="{86B85EC9-AE51-4BF8-9AA1-A6834D138EB9}" srcOrd="1" destOrd="0" presId="urn:microsoft.com/office/officeart/2005/8/layout/hierarchy4"/>
    <dgm:cxn modelId="{EB66D092-14C7-4369-BF6C-EC2E98F739E9}" type="presParOf" srcId="{1450FC97-D964-4804-936D-A82D12DB459B}" destId="{F689CF90-E8E4-4652-B749-103D173168DD}" srcOrd="2" destOrd="0" presId="urn:microsoft.com/office/officeart/2005/8/layout/hierarchy4"/>
    <dgm:cxn modelId="{435F2ED4-6346-45DA-8714-8BFE3DE0E328}" type="presParOf" srcId="{F689CF90-E8E4-4652-B749-103D173168DD}" destId="{546822AF-A4A9-4E53-B484-AA388AE6D9B2}" srcOrd="0" destOrd="0" presId="urn:microsoft.com/office/officeart/2005/8/layout/hierarchy4"/>
    <dgm:cxn modelId="{8A1F4601-09F5-4E80-88AD-4CF22B0BEF52}" type="presParOf" srcId="{546822AF-A4A9-4E53-B484-AA388AE6D9B2}" destId="{45990D1C-AD59-4471-95B6-922DC1857BF0}" srcOrd="0" destOrd="0" presId="urn:microsoft.com/office/officeart/2005/8/layout/hierarchy4"/>
    <dgm:cxn modelId="{52F2F97A-16F7-4EC9-8F15-5BC4ACD80BF1}" type="presParOf" srcId="{546822AF-A4A9-4E53-B484-AA388AE6D9B2}" destId="{CA2C25A2-2CB2-434B-BDEC-831799922F4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F28AC-2B43-46A9-9CED-817A9F395377}">
      <dsp:nvSpPr>
        <dsp:cNvPr id="0" name=""/>
        <dsp:cNvSpPr/>
      </dsp:nvSpPr>
      <dsp:spPr>
        <a:xfrm>
          <a:off x="3088685" y="0"/>
          <a:ext cx="2340260" cy="234026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Иностранные языки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3750" y="1170130"/>
        <a:ext cx="1170130" cy="1170130"/>
      </dsp:txXfrm>
    </dsp:sp>
    <dsp:sp modelId="{F92988E1-7423-414C-B948-D497DFC5FF49}">
      <dsp:nvSpPr>
        <dsp:cNvPr id="0" name=""/>
        <dsp:cNvSpPr/>
      </dsp:nvSpPr>
      <dsp:spPr>
        <a:xfrm>
          <a:off x="1918555" y="2340260"/>
          <a:ext cx="2340260" cy="2340260"/>
        </a:xfrm>
        <a:prstGeom prst="triangl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Литература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3620" y="3510390"/>
        <a:ext cx="1170130" cy="1170130"/>
      </dsp:txXfrm>
    </dsp:sp>
    <dsp:sp modelId="{BCD63B11-8063-4964-A352-91656D1564D7}">
      <dsp:nvSpPr>
        <dsp:cNvPr id="0" name=""/>
        <dsp:cNvSpPr/>
      </dsp:nvSpPr>
      <dsp:spPr>
        <a:xfrm rot="10800000">
          <a:off x="3088685" y="2340260"/>
          <a:ext cx="2340260" cy="2340260"/>
        </a:xfrm>
        <a:prstGeom prst="triangl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673750" y="2340260"/>
        <a:ext cx="1170130" cy="1170130"/>
      </dsp:txXfrm>
    </dsp:sp>
    <dsp:sp modelId="{B436C495-B916-4076-B1A7-85F44B1C9F2A}">
      <dsp:nvSpPr>
        <dsp:cNvPr id="0" name=""/>
        <dsp:cNvSpPr/>
      </dsp:nvSpPr>
      <dsp:spPr>
        <a:xfrm>
          <a:off x="4258816" y="2340260"/>
          <a:ext cx="2340260" cy="2340260"/>
        </a:xfrm>
        <a:prstGeom prst="triangl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История 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43881" y="3510390"/>
        <a:ext cx="1170130" cy="1170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104F4-F57C-428C-95DB-27E6302F2DBB}">
      <dsp:nvSpPr>
        <dsp:cNvPr id="0" name=""/>
        <dsp:cNvSpPr/>
      </dsp:nvSpPr>
      <dsp:spPr>
        <a:xfrm>
          <a:off x="1865264" y="0"/>
          <a:ext cx="5256583" cy="52565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Практические приложения русистики</a:t>
          </a:r>
          <a:endParaRPr lang="ru-R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8686" y="262829"/>
        <a:ext cx="1469740" cy="788487"/>
      </dsp:txXfrm>
    </dsp:sp>
    <dsp:sp modelId="{26E103A8-EA1E-402D-8468-A27C35B24CCC}">
      <dsp:nvSpPr>
        <dsp:cNvPr id="0" name=""/>
        <dsp:cNvSpPr/>
      </dsp:nvSpPr>
      <dsp:spPr>
        <a:xfrm>
          <a:off x="2271598" y="1051316"/>
          <a:ext cx="4205267" cy="4205267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Стилистика русского языка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9361" y="1303632"/>
        <a:ext cx="1469740" cy="756948"/>
      </dsp:txXfrm>
    </dsp:sp>
    <dsp:sp modelId="{E53BB3EB-9BEA-4704-AB78-EB5DFF683287}">
      <dsp:nvSpPr>
        <dsp:cNvPr id="0" name=""/>
        <dsp:cNvSpPr/>
      </dsp:nvSpPr>
      <dsp:spPr>
        <a:xfrm>
          <a:off x="2797256" y="2102633"/>
          <a:ext cx="3153950" cy="3153950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Современ-ный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русский язык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9361" y="2339179"/>
        <a:ext cx="1469740" cy="709638"/>
      </dsp:txXfrm>
    </dsp:sp>
    <dsp:sp modelId="{2DF3DC1E-A423-4017-9594-88BB9C9E1059}">
      <dsp:nvSpPr>
        <dsp:cNvPr id="0" name=""/>
        <dsp:cNvSpPr/>
      </dsp:nvSpPr>
      <dsp:spPr>
        <a:xfrm>
          <a:off x="3370644" y="3153950"/>
          <a:ext cx="2102633" cy="210263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История русского языка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568" y="3679608"/>
        <a:ext cx="1486786" cy="1051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D0E49-91CB-41BB-ACD2-69F9D0478964}">
      <dsp:nvSpPr>
        <dsp:cNvPr id="0" name=""/>
        <dsp:cNvSpPr/>
      </dsp:nvSpPr>
      <dsp:spPr>
        <a:xfrm>
          <a:off x="0" y="50405"/>
          <a:ext cx="5227780" cy="522778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7304D-7538-41A3-A7A7-2BBA366EC411}">
      <dsp:nvSpPr>
        <dsp:cNvPr id="0" name=""/>
        <dsp:cNvSpPr/>
      </dsp:nvSpPr>
      <dsp:spPr>
        <a:xfrm>
          <a:off x="2613890" y="50405"/>
          <a:ext cx="6099077" cy="52277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Старославянский и церковнославянский языки</a:t>
          </a:r>
          <a:endParaRPr lang="ru-RU" sz="2500" kern="1200" dirty="0"/>
        </a:p>
      </dsp:txBody>
      <dsp:txXfrm>
        <a:off x="2613890" y="50405"/>
        <a:ext cx="3049538" cy="1568337"/>
      </dsp:txXfrm>
    </dsp:sp>
    <dsp:sp modelId="{76DCE1CA-C8E5-47B5-A98D-2504B571D211}">
      <dsp:nvSpPr>
        <dsp:cNvPr id="0" name=""/>
        <dsp:cNvSpPr/>
      </dsp:nvSpPr>
      <dsp:spPr>
        <a:xfrm>
          <a:off x="914863" y="1618743"/>
          <a:ext cx="3398054" cy="339805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FDB41-4874-41AB-8A48-F94BCAB81336}">
      <dsp:nvSpPr>
        <dsp:cNvPr id="0" name=""/>
        <dsp:cNvSpPr/>
      </dsp:nvSpPr>
      <dsp:spPr>
        <a:xfrm>
          <a:off x="2613890" y="1618743"/>
          <a:ext cx="6099077" cy="33980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Древнерусский язык</a:t>
          </a:r>
          <a:endParaRPr lang="ru-RU" sz="2500" kern="1200" dirty="0"/>
        </a:p>
      </dsp:txBody>
      <dsp:txXfrm>
        <a:off x="2613890" y="1618743"/>
        <a:ext cx="3049538" cy="1568332"/>
      </dsp:txXfrm>
    </dsp:sp>
    <dsp:sp modelId="{B70B7DBB-9F41-4E79-8669-2D1DB5D9662B}">
      <dsp:nvSpPr>
        <dsp:cNvPr id="0" name=""/>
        <dsp:cNvSpPr/>
      </dsp:nvSpPr>
      <dsp:spPr>
        <a:xfrm>
          <a:off x="1829724" y="3187075"/>
          <a:ext cx="1568332" cy="156833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02D9B-E0FA-435D-98F2-E08AF6398C70}">
      <dsp:nvSpPr>
        <dsp:cNvPr id="0" name=""/>
        <dsp:cNvSpPr/>
      </dsp:nvSpPr>
      <dsp:spPr>
        <a:xfrm>
          <a:off x="2613890" y="3187075"/>
          <a:ext cx="6099077" cy="1568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История русского литературного языка</a:t>
          </a:r>
          <a:endParaRPr lang="ru-RU" sz="2500" kern="1200" dirty="0"/>
        </a:p>
      </dsp:txBody>
      <dsp:txXfrm>
        <a:off x="2613890" y="3187075"/>
        <a:ext cx="3049538" cy="1568332"/>
      </dsp:txXfrm>
    </dsp:sp>
    <dsp:sp modelId="{D04927B9-A802-4FA5-8576-9380E1E7E865}">
      <dsp:nvSpPr>
        <dsp:cNvPr id="0" name=""/>
        <dsp:cNvSpPr/>
      </dsp:nvSpPr>
      <dsp:spPr>
        <a:xfrm>
          <a:off x="5663429" y="50405"/>
          <a:ext cx="3049538" cy="15683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Повышение общей и профессиональной культуры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Освоение методик работы с архаичными, церковными и историческими текстами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Расширение словарного запаса</a:t>
          </a:r>
          <a:endParaRPr lang="ru-RU" sz="1600" kern="1200" dirty="0"/>
        </a:p>
      </dsp:txBody>
      <dsp:txXfrm>
        <a:off x="5663429" y="50405"/>
        <a:ext cx="3049538" cy="1568337"/>
      </dsp:txXfrm>
    </dsp:sp>
    <dsp:sp modelId="{5CEDE9A2-D090-40DD-A8CB-6C0765A68B18}">
      <dsp:nvSpPr>
        <dsp:cNvPr id="0" name=""/>
        <dsp:cNvSpPr/>
      </dsp:nvSpPr>
      <dsp:spPr>
        <a:xfrm>
          <a:off x="5663429" y="1618743"/>
          <a:ext cx="3049538" cy="15683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Повышение общей и профессиональной культуры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Освоение методик работы с архаичными и историческими текстами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Расширение словарного запаса</a:t>
          </a:r>
          <a:endParaRPr lang="ru-RU" sz="1600" kern="1200" dirty="0"/>
        </a:p>
      </dsp:txBody>
      <dsp:txXfrm>
        <a:off x="5663429" y="1618743"/>
        <a:ext cx="3049538" cy="1568332"/>
      </dsp:txXfrm>
    </dsp:sp>
    <dsp:sp modelId="{A76CC135-8431-4B37-B182-37B6866B7061}">
      <dsp:nvSpPr>
        <dsp:cNvPr id="0" name=""/>
        <dsp:cNvSpPr/>
      </dsp:nvSpPr>
      <dsp:spPr>
        <a:xfrm>
          <a:off x="5663429" y="3187075"/>
          <a:ext cx="3049538" cy="15683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Повышение общей и профессиональной культуры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Освоение методик работы с архаичными текстами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Формирование представлений о законах развития языка</a:t>
          </a:r>
          <a:endParaRPr lang="ru-RU" sz="1600" kern="1200" dirty="0"/>
        </a:p>
      </dsp:txBody>
      <dsp:txXfrm>
        <a:off x="5663429" y="3187075"/>
        <a:ext cx="3049538" cy="1568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50DFA-51D5-4735-BD4F-04274B0DA2B2}">
      <dsp:nvSpPr>
        <dsp:cNvPr id="0" name=""/>
        <dsp:cNvSpPr/>
      </dsp:nvSpPr>
      <dsp:spPr>
        <a:xfrm>
          <a:off x="5138534" y="3456378"/>
          <a:ext cx="3656785" cy="1858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Arial Narrow" pitchFamily="34" charset="0"/>
            </a:rPr>
            <a:t>Как понять и описать смысл текста?</a:t>
          </a:r>
          <a:endParaRPr lang="ru-RU" sz="2600" kern="1200" dirty="0">
            <a:latin typeface="Arial Narrow" pitchFamily="34" charset="0"/>
          </a:endParaRPr>
        </a:p>
      </dsp:txBody>
      <dsp:txXfrm>
        <a:off x="6276391" y="3961779"/>
        <a:ext cx="2478107" cy="1312099"/>
      </dsp:txXfrm>
    </dsp:sp>
    <dsp:sp modelId="{27BAC8C7-E735-4191-B254-4B1AC61B9876}">
      <dsp:nvSpPr>
        <dsp:cNvPr id="0" name=""/>
        <dsp:cNvSpPr/>
      </dsp:nvSpPr>
      <dsp:spPr>
        <a:xfrm>
          <a:off x="117728" y="3599297"/>
          <a:ext cx="3391516" cy="1702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 Narrow" pitchFamily="34" charset="0"/>
            </a:rPr>
            <a:t>Как сделать из слов текст?</a:t>
          </a:r>
          <a:endParaRPr lang="ru-RU" sz="2400" kern="1200" dirty="0">
            <a:latin typeface="Arial Narrow" pitchFamily="34" charset="0"/>
          </a:endParaRPr>
        </a:p>
      </dsp:txBody>
      <dsp:txXfrm>
        <a:off x="155123" y="4062276"/>
        <a:ext cx="2299271" cy="1201962"/>
      </dsp:txXfrm>
    </dsp:sp>
    <dsp:sp modelId="{577E2171-26A8-4063-82CC-A8E9EF198C78}">
      <dsp:nvSpPr>
        <dsp:cNvPr id="0" name=""/>
        <dsp:cNvSpPr/>
      </dsp:nvSpPr>
      <dsp:spPr>
        <a:xfrm>
          <a:off x="5437231" y="-18168"/>
          <a:ext cx="3358088" cy="1702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 Narrow" pitchFamily="34" charset="0"/>
            </a:rPr>
            <a:t>Как устроено слово, как оно себя ведет в речи?</a:t>
          </a:r>
          <a:endParaRPr lang="ru-RU" sz="2400" kern="1200" dirty="0">
            <a:latin typeface="Arial Narrow" pitchFamily="34" charset="0"/>
          </a:endParaRPr>
        </a:p>
      </dsp:txBody>
      <dsp:txXfrm>
        <a:off x="6482052" y="19227"/>
        <a:ext cx="2275872" cy="1201962"/>
      </dsp:txXfrm>
    </dsp:sp>
    <dsp:sp modelId="{4455D2CF-FF17-43A9-A94C-B11F0C420C94}">
      <dsp:nvSpPr>
        <dsp:cNvPr id="0" name=""/>
        <dsp:cNvSpPr/>
      </dsp:nvSpPr>
      <dsp:spPr>
        <a:xfrm>
          <a:off x="0" y="-18168"/>
          <a:ext cx="3452958" cy="1702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 Narrow" pitchFamily="34" charset="0"/>
            </a:rPr>
            <a:t>Как мы произносим звуки и как их записать? </a:t>
          </a:r>
          <a:endParaRPr lang="ru-RU" sz="2400" kern="1200" dirty="0">
            <a:latin typeface="Arial Narrow" pitchFamily="34" charset="0"/>
          </a:endParaRPr>
        </a:p>
      </dsp:txBody>
      <dsp:txXfrm>
        <a:off x="37395" y="19227"/>
        <a:ext cx="2342281" cy="1201962"/>
      </dsp:txXfrm>
    </dsp:sp>
    <dsp:sp modelId="{9824CF3F-05A4-4FBA-8B30-DC1E056DF33E}">
      <dsp:nvSpPr>
        <dsp:cNvPr id="0" name=""/>
        <dsp:cNvSpPr/>
      </dsp:nvSpPr>
      <dsp:spPr>
        <a:xfrm>
          <a:off x="2040987" y="324056"/>
          <a:ext cx="2303474" cy="2303474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Фонетика, графика, орфография</a:t>
          </a:r>
          <a:endParaRPr lang="ru-RU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715659" y="998728"/>
        <a:ext cx="1628802" cy="1628802"/>
      </dsp:txXfrm>
    </dsp:sp>
    <dsp:sp modelId="{0F38F5BE-D77A-4C0B-960D-6C22E37DB1B6}">
      <dsp:nvSpPr>
        <dsp:cNvPr id="0" name=""/>
        <dsp:cNvSpPr/>
      </dsp:nvSpPr>
      <dsp:spPr>
        <a:xfrm rot="5400000">
          <a:off x="4450858" y="324056"/>
          <a:ext cx="2303474" cy="2303474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Морфология и слово-образование</a:t>
          </a:r>
          <a:endParaRPr lang="ru-RU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-5400000">
        <a:off x="4450858" y="998728"/>
        <a:ext cx="1628802" cy="1628802"/>
      </dsp:txXfrm>
    </dsp:sp>
    <dsp:sp modelId="{E0ED9DDF-BDCB-4C44-8EAD-D23EC1124492}">
      <dsp:nvSpPr>
        <dsp:cNvPr id="0" name=""/>
        <dsp:cNvSpPr/>
      </dsp:nvSpPr>
      <dsp:spPr>
        <a:xfrm rot="10800000">
          <a:off x="4450858" y="2733927"/>
          <a:ext cx="2303474" cy="2303474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Семантика, лексико-логия, </a:t>
          </a:r>
          <a:r>
            <a:rPr lang="ru-RU" sz="2000" b="1" kern="1200" dirty="0" err="1" smtClean="0">
              <a:solidFill>
                <a:schemeClr val="tx1"/>
              </a:solidFill>
              <a:latin typeface="Arial Narrow" pitchFamily="34" charset="0"/>
            </a:rPr>
            <a:t>фразео</a:t>
          </a:r>
          <a:r>
            <a:rPr lang="ru-RU" sz="2000" b="1" kern="1200" dirty="0" smtClean="0">
              <a:solidFill>
                <a:schemeClr val="tx1"/>
              </a:solidFill>
              <a:latin typeface="Arial Narrow" pitchFamily="34" charset="0"/>
            </a:rPr>
            <a:t>-логия</a:t>
          </a:r>
          <a:endParaRPr lang="ru-RU" sz="20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10800000">
        <a:off x="4450858" y="2733927"/>
        <a:ext cx="1628802" cy="1628802"/>
      </dsp:txXfrm>
    </dsp:sp>
    <dsp:sp modelId="{B7FAD9DD-F486-4A0D-B9F9-A63C7EBABBF8}">
      <dsp:nvSpPr>
        <dsp:cNvPr id="0" name=""/>
        <dsp:cNvSpPr/>
      </dsp:nvSpPr>
      <dsp:spPr>
        <a:xfrm rot="16200000">
          <a:off x="2040987" y="2733927"/>
          <a:ext cx="2303474" cy="2303474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Arial Narrow" pitchFamily="34" charset="0"/>
            </a:rPr>
            <a:t>Синтаксис</a:t>
          </a:r>
          <a:endParaRPr lang="ru-RU" sz="2300" b="1" kern="1200" dirty="0">
            <a:solidFill>
              <a:schemeClr val="tx1"/>
            </a:solidFill>
            <a:latin typeface="Arial Narrow" pitchFamily="34" charset="0"/>
          </a:endParaRPr>
        </a:p>
      </dsp:txBody>
      <dsp:txXfrm rot="5400000">
        <a:off x="2715659" y="2733927"/>
        <a:ext cx="1628802" cy="1628802"/>
      </dsp:txXfrm>
    </dsp:sp>
    <dsp:sp modelId="{98B635B1-0DF1-406E-A38B-ECAA2AC04E0B}">
      <dsp:nvSpPr>
        <dsp:cNvPr id="0" name=""/>
        <dsp:cNvSpPr/>
      </dsp:nvSpPr>
      <dsp:spPr>
        <a:xfrm>
          <a:off x="4000004" y="2201947"/>
          <a:ext cx="795310" cy="69157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0FCC0-B350-4BB6-878F-EA50936C8385}">
      <dsp:nvSpPr>
        <dsp:cNvPr id="0" name=""/>
        <dsp:cNvSpPr/>
      </dsp:nvSpPr>
      <dsp:spPr>
        <a:xfrm rot="10800000">
          <a:off x="4000004" y="2467937"/>
          <a:ext cx="795310" cy="69157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AC70E-8D7A-42CF-9206-3AF5889B5ECE}">
      <dsp:nvSpPr>
        <dsp:cNvPr id="0" name=""/>
        <dsp:cNvSpPr/>
      </dsp:nvSpPr>
      <dsp:spPr>
        <a:xfrm>
          <a:off x="-166524" y="0"/>
          <a:ext cx="5256583" cy="525658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1549A-04ED-4A2A-B897-68C3F2A18B9D}">
      <dsp:nvSpPr>
        <dsp:cNvPr id="0" name=""/>
        <dsp:cNvSpPr/>
      </dsp:nvSpPr>
      <dsp:spPr>
        <a:xfrm>
          <a:off x="2128719" y="0"/>
          <a:ext cx="6894788" cy="5256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Грамматическая стилистика</a:t>
          </a:r>
          <a:endParaRPr lang="ru-RU" sz="2500" kern="1200" dirty="0"/>
        </a:p>
      </dsp:txBody>
      <dsp:txXfrm>
        <a:off x="2128719" y="0"/>
        <a:ext cx="3447394" cy="1576978"/>
      </dsp:txXfrm>
    </dsp:sp>
    <dsp:sp modelId="{090863DE-7E30-4456-8258-B625661130A3}">
      <dsp:nvSpPr>
        <dsp:cNvPr id="0" name=""/>
        <dsp:cNvSpPr/>
      </dsp:nvSpPr>
      <dsp:spPr>
        <a:xfrm>
          <a:off x="753379" y="1576978"/>
          <a:ext cx="3416776" cy="341677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B3B93-5E5C-4EFF-9323-BA6A6209C909}">
      <dsp:nvSpPr>
        <dsp:cNvPr id="0" name=""/>
        <dsp:cNvSpPr/>
      </dsp:nvSpPr>
      <dsp:spPr>
        <a:xfrm>
          <a:off x="2461767" y="1576978"/>
          <a:ext cx="6228691" cy="34167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Лексическая стилистика</a:t>
          </a:r>
          <a:endParaRPr lang="ru-RU" sz="2500" kern="1200" dirty="0"/>
        </a:p>
      </dsp:txBody>
      <dsp:txXfrm>
        <a:off x="2461767" y="1576978"/>
        <a:ext cx="3114345" cy="1576973"/>
      </dsp:txXfrm>
    </dsp:sp>
    <dsp:sp modelId="{1148BBCF-D882-4894-9C77-F9578951E65E}">
      <dsp:nvSpPr>
        <dsp:cNvPr id="0" name=""/>
        <dsp:cNvSpPr/>
      </dsp:nvSpPr>
      <dsp:spPr>
        <a:xfrm>
          <a:off x="1673281" y="3153951"/>
          <a:ext cx="1576973" cy="15769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568E1-5089-4CAB-8054-0C234EE6F82C}">
      <dsp:nvSpPr>
        <dsp:cNvPr id="0" name=""/>
        <dsp:cNvSpPr/>
      </dsp:nvSpPr>
      <dsp:spPr>
        <a:xfrm>
          <a:off x="2461767" y="3095138"/>
          <a:ext cx="6228691" cy="169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Функциональная стилистика и дискурсивный анализ </a:t>
          </a:r>
          <a:endParaRPr lang="ru-RU" sz="2500" kern="1200" dirty="0"/>
        </a:p>
      </dsp:txBody>
      <dsp:txXfrm>
        <a:off x="2461767" y="3095138"/>
        <a:ext cx="3114345" cy="1694600"/>
      </dsp:txXfrm>
    </dsp:sp>
    <dsp:sp modelId="{33DC5982-8D00-4A6E-935C-3CAAABAD226D}">
      <dsp:nvSpPr>
        <dsp:cNvPr id="0" name=""/>
        <dsp:cNvSpPr/>
      </dsp:nvSpPr>
      <dsp:spPr>
        <a:xfrm>
          <a:off x="5576113" y="0"/>
          <a:ext cx="3114345" cy="15769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Освоение грамматических норм русского языка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Умение видеть и исправлять грамматические  ошибки</a:t>
          </a:r>
          <a:endParaRPr lang="ru-RU" sz="1900" kern="1200" dirty="0"/>
        </a:p>
      </dsp:txBody>
      <dsp:txXfrm>
        <a:off x="5576113" y="0"/>
        <a:ext cx="3114345" cy="1576978"/>
      </dsp:txXfrm>
    </dsp:sp>
    <dsp:sp modelId="{7BAA018A-9C58-4303-8B80-E979DD5237FF}">
      <dsp:nvSpPr>
        <dsp:cNvPr id="0" name=""/>
        <dsp:cNvSpPr/>
      </dsp:nvSpPr>
      <dsp:spPr>
        <a:xfrm>
          <a:off x="5576113" y="1576978"/>
          <a:ext cx="3114345" cy="15769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Расширение словарного запаса и освоение техник повышения точности речи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Практическое освоение семантики и лексикологии</a:t>
          </a:r>
          <a:endParaRPr lang="ru-RU" sz="1900" kern="1200" dirty="0"/>
        </a:p>
      </dsp:txBody>
      <dsp:txXfrm>
        <a:off x="5576113" y="1576978"/>
        <a:ext cx="3114345" cy="1576973"/>
      </dsp:txXfrm>
    </dsp:sp>
    <dsp:sp modelId="{85B63ABC-9C15-4A2F-A9C3-2AC470F55F71}">
      <dsp:nvSpPr>
        <dsp:cNvPr id="0" name=""/>
        <dsp:cNvSpPr/>
      </dsp:nvSpPr>
      <dsp:spPr>
        <a:xfrm>
          <a:off x="5450107" y="3153951"/>
          <a:ext cx="3366358" cy="15769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Освоение жанрово-стилевых закономерностей употребления слов и конструкций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Освоение закономерностей влияния </a:t>
          </a:r>
          <a:r>
            <a:rPr lang="ru-RU" sz="1800" kern="1200" dirty="0" err="1" smtClean="0"/>
            <a:t>конситуации</a:t>
          </a:r>
          <a:r>
            <a:rPr lang="ru-RU" sz="1800" kern="1200" dirty="0" smtClean="0"/>
            <a:t> на текст</a:t>
          </a:r>
          <a:endParaRPr lang="ru-RU" sz="1800" kern="1200" dirty="0"/>
        </a:p>
      </dsp:txBody>
      <dsp:txXfrm>
        <a:off x="5450107" y="3153951"/>
        <a:ext cx="3366358" cy="15769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EF98-5F16-47C7-88F9-13957E4DD757}">
      <dsp:nvSpPr>
        <dsp:cNvPr id="0" name=""/>
        <dsp:cNvSpPr/>
      </dsp:nvSpPr>
      <dsp:spPr>
        <a:xfrm>
          <a:off x="6556" y="2328"/>
          <a:ext cx="2651040" cy="2507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Анализ сложных текстов</a:t>
          </a:r>
          <a:endParaRPr lang="ru-RU" sz="2500" kern="1200" dirty="0"/>
        </a:p>
      </dsp:txBody>
      <dsp:txXfrm>
        <a:off x="80003" y="75775"/>
        <a:ext cx="2504146" cy="2360763"/>
      </dsp:txXfrm>
    </dsp:sp>
    <dsp:sp modelId="{9CE0A4FB-1ABF-48EB-8CF6-BD34ED6F6C63}">
      <dsp:nvSpPr>
        <dsp:cNvPr id="0" name=""/>
        <dsp:cNvSpPr/>
      </dsp:nvSpPr>
      <dsp:spPr>
        <a:xfrm>
          <a:off x="6556" y="2746598"/>
          <a:ext cx="2651040" cy="2507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Когнитивная адаптация текстов под адресата</a:t>
          </a:r>
          <a:endParaRPr lang="ru-RU" sz="2500" kern="1200" dirty="0"/>
        </a:p>
      </dsp:txBody>
      <dsp:txXfrm>
        <a:off x="80003" y="2820045"/>
        <a:ext cx="2504146" cy="2360763"/>
      </dsp:txXfrm>
    </dsp:sp>
    <dsp:sp modelId="{4082109C-1396-4611-AEBE-82FDB6D1D400}">
      <dsp:nvSpPr>
        <dsp:cNvPr id="0" name=""/>
        <dsp:cNvSpPr/>
      </dsp:nvSpPr>
      <dsp:spPr>
        <a:xfrm>
          <a:off x="3102971" y="2328"/>
          <a:ext cx="2651040" cy="2507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Творческое письмо</a:t>
          </a:r>
          <a:endParaRPr lang="ru-RU" sz="2500" kern="1200" dirty="0"/>
        </a:p>
      </dsp:txBody>
      <dsp:txXfrm>
        <a:off x="3176418" y="75775"/>
        <a:ext cx="2504146" cy="2360763"/>
      </dsp:txXfrm>
    </dsp:sp>
    <dsp:sp modelId="{FE61265F-8A5E-4F2F-8E48-0983271049EB}">
      <dsp:nvSpPr>
        <dsp:cNvPr id="0" name=""/>
        <dsp:cNvSpPr/>
      </dsp:nvSpPr>
      <dsp:spPr>
        <a:xfrm>
          <a:off x="3102971" y="2746598"/>
          <a:ext cx="2651040" cy="2507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Преподавание</a:t>
          </a:r>
          <a:endParaRPr lang="ru-RU" sz="2500" kern="1200" dirty="0"/>
        </a:p>
      </dsp:txBody>
      <dsp:txXfrm>
        <a:off x="3176418" y="2820045"/>
        <a:ext cx="2504146" cy="2360763"/>
      </dsp:txXfrm>
    </dsp:sp>
    <dsp:sp modelId="{F8A442BF-39EF-4138-8262-12F203A2D883}">
      <dsp:nvSpPr>
        <dsp:cNvPr id="0" name=""/>
        <dsp:cNvSpPr/>
      </dsp:nvSpPr>
      <dsp:spPr>
        <a:xfrm>
          <a:off x="6199387" y="2328"/>
          <a:ext cx="2651040" cy="2507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Редактирование текстов различных стилей и жанров</a:t>
          </a:r>
          <a:endParaRPr lang="ru-RU" sz="2500" kern="1200" dirty="0"/>
        </a:p>
      </dsp:txBody>
      <dsp:txXfrm>
        <a:off x="6272834" y="75775"/>
        <a:ext cx="2504146" cy="2360763"/>
      </dsp:txXfrm>
    </dsp:sp>
    <dsp:sp modelId="{45990D1C-AD59-4471-95B6-922DC1857BF0}">
      <dsp:nvSpPr>
        <dsp:cNvPr id="0" name=""/>
        <dsp:cNvSpPr/>
      </dsp:nvSpPr>
      <dsp:spPr>
        <a:xfrm>
          <a:off x="6199387" y="2746598"/>
          <a:ext cx="2651040" cy="2507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Лексикография</a:t>
          </a:r>
          <a:endParaRPr lang="ru-RU" sz="2500" kern="1200" dirty="0"/>
        </a:p>
      </dsp:txBody>
      <dsp:txXfrm>
        <a:off x="6272834" y="2820045"/>
        <a:ext cx="2504146" cy="2360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BB8D9E6C-AC45-4319-A5C2-431E6FB33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24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5D381898-ACD9-4443-84EF-E0E7CEB25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75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96ACBF-D2C0-4315-9F63-D0A01CD49833}" type="slidenum">
              <a:rPr kumimoji="0" lang="ru-RU" altLang="en-US" sz="1200" smtClean="0"/>
              <a:pPr/>
              <a:t>19</a:t>
            </a:fld>
            <a:endParaRPr kumimoji="0" lang="ru-RU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05B83B-3190-485E-A6DF-8FD6DFECDA92}" type="slidenum">
              <a:rPr kumimoji="0" lang="ru-RU" altLang="en-US" sz="1200" smtClean="0"/>
              <a:pPr/>
              <a:t>20</a:t>
            </a:fld>
            <a:endParaRPr kumimoji="0" lang="ru-RU" alt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7B298A-A67E-4258-AE2E-FEBFCC60A18E}" type="slidenum">
              <a:rPr kumimoji="0" lang="ru-RU" altLang="en-US" sz="1200" smtClean="0"/>
              <a:pPr/>
              <a:t>21</a:t>
            </a:fld>
            <a:endParaRPr kumimoji="0" lang="ru-RU" alt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DE6F4D-2692-4B0C-B454-62FF2EFC0708}" type="slidenum">
              <a:rPr kumimoji="0" lang="ru-RU" altLang="en-US" sz="1200" smtClean="0"/>
              <a:pPr/>
              <a:t>22</a:t>
            </a:fld>
            <a:endParaRPr kumimoji="0" lang="ru-RU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910120-7030-4721-8571-84675038D1F4}" type="slidenum">
              <a:rPr kumimoji="0" lang="ru-RU" altLang="en-US" sz="1200" smtClean="0"/>
              <a:pPr/>
              <a:t>23</a:t>
            </a:fld>
            <a:endParaRPr kumimoji="0" lang="ru-RU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D29A2A-C727-49DE-8A0C-AE18EA23596E}" type="slidenum">
              <a:rPr kumimoji="0" lang="ru-RU" altLang="en-US" sz="1200" smtClean="0"/>
              <a:pPr/>
              <a:t>24</a:t>
            </a:fld>
            <a:endParaRPr kumimoji="0" lang="ru-RU" altLang="en-US" sz="1200" smtClean="0"/>
          </a:p>
        </p:txBody>
      </p:sp>
      <p:sp>
        <p:nvSpPr>
          <p:cNvPr id="40963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5341D-4701-4B9B-ABD1-1B16DA09C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6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940C-C0E0-4832-87B5-2DB926906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7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56EA-C390-4EFA-A270-BD59A7291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9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989C6-C710-47EF-AE5A-E8859D18E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9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FF70B-3882-4630-8B8E-30E337D30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F997-9E78-4EE7-B85A-12A8CCA39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7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6D3D-3939-48B0-8FBB-3B2E2DCD6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0EE09-B65A-4035-92C8-C478176FB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0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4F6E-BBAB-4082-B1AC-475F2DE7A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00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41134-C11F-4D5C-8D1F-4B915C744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35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553C-0AAB-4285-97BA-518B3FF25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7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8388-232C-4C18-8A31-2C9C4E86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4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59FF-7363-4615-BF05-0CF251FDA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09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7B97-1392-48AE-B3BB-9C9F00125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0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7B3AB-C93F-4CE9-BC8F-B322DC83C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13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9910-1750-4998-9511-996DAB4EC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4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32669-9A04-4655-9F27-4FD543688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62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03559-0CB2-48CF-BF29-73B2A67A0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7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EB3B4-EF7A-4A41-8B25-BF8F8A94F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47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B3BC-7224-471F-86EE-9BDA7775C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0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E07A-3B5A-4101-A14D-BD797953F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5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7CA8-2B99-4E02-9B68-2A29F22AC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7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436B4-F638-4984-8903-CBC9F3E4D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48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86E9-2402-4040-87EF-52C518336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54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1808-9A65-4CD4-AEA8-BB8066A08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07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058E2-E1BE-4D08-81F1-DF1844341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2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E14A-490B-4B15-915A-7E6FE206B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48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6546F-CE98-4BD9-B641-C56E670F0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40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31A20-3415-432C-90CE-1DF597AEC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67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9268-3EC9-4A91-95BE-F4DCF220F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23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CD97A-365A-4090-95D8-29F8EA120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41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31D3D-90BF-48FB-BC0E-226E1EAE2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76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7B4EB-582D-4B37-80C7-89187A276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8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75E5A-2322-429E-85BC-A25C1AD74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14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E5F4B-4B30-418E-A4E3-E0B09FAC1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42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DD5B-E515-4979-A65D-317EEA65B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12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33C8-6772-4F80-9E52-B4D8256A9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6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7E9D-20C0-4436-B318-55A9FAA89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84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0E3E-9FD2-47BA-BA5C-5A51816CD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00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8F40A-1966-4F39-97FC-6E972308A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45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5AB28-58BB-4E15-9DFB-B97EFB609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86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4ADFA-5D73-42B1-85AE-A99DF0ED3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75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8873C-331C-47F4-856A-1133EA0C6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5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FE20-A99A-4F3E-8368-F719D68C5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2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2F9DA-9CC4-4BEF-893F-5BE59A459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51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AC7A7-4CC9-433A-BA0A-17131E960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776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94C0-10BE-4647-B68A-7F4D42D72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52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E04A6-1903-4FB4-B7C5-8F54B5844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40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6E4CD-23FF-42F7-B749-B6C6E6EA4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4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2BAF0-AA4E-4CFD-A5DC-36F70D4D8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22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0AC17-938D-48F9-A32D-17547E300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70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5DBA-FF1A-4612-8831-0B6E87D20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16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6751-85B2-4EA5-87D3-2B16119B8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48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27B5-9DED-4891-8341-AC1C6D455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430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88B0-75C8-4713-ACFD-7067082F3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8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22DE-E165-44BE-8EBD-761FFDCE6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86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0CF9-1506-4C38-A5AB-C329E00AE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94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8A33-698D-47F9-B34C-B0DA018B9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67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2732-07D0-4BA9-AF02-FBC211A9A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12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3858-ECF8-410F-922E-B9605CD9E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4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1D9D-C3D6-468E-91F1-4DDC3A54F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01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1373E-7016-410C-A853-99BAA0C3C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15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0ED1-A19D-44CC-88A8-2557AAF15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6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03CD-77A6-4CA2-99F4-DF7BCFC7D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8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771D8-D805-4AE0-B45C-B23FAF16E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0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F11D-BE2B-40A4-957B-CDD4E97D5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B07FC2CE-207F-4526-9E1F-D888BAB2A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2057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206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2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3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4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5BE63D03-91A4-4262-9266-57349948B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3081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3085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07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6C7D3269-AE86-466A-B022-C5EACDD50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4105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4109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2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10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E184283C-EB0A-40FD-8B4C-7A4ED68AD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5129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5133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512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AA18A35-4B47-4958-A42E-7BCEEA674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4931B1-6AB6-4AD1-83E2-89D30A22F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755650" y="2781300"/>
            <a:ext cx="792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0" lang="ru-RU" altLang="en-US" sz="1800">
              <a:latin typeface="Arial" charset="0"/>
            </a:endParaRPr>
          </a:p>
        </p:txBody>
      </p:sp>
      <p:pic>
        <p:nvPicPr>
          <p:cNvPr id="7171" name="Picture 10" descr="D:\Мои рисунки\build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27213"/>
            <a:ext cx="66294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116013" y="260350"/>
            <a:ext cx="71675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en-US" b="1">
                <a:solidFill>
                  <a:schemeClr val="bg1"/>
                </a:solidFill>
                <a:latin typeface="Calibri" pitchFamily="34" charset="0"/>
              </a:rPr>
              <a:t>РОССИЙСКИЙ ГОСУДАРСТВЕННЫЙ ГУМАНИТАРНЫЙ </a:t>
            </a:r>
          </a:p>
          <a:p>
            <a:pPr algn="ctr"/>
            <a:r>
              <a:rPr lang="ru-RU" altLang="en-US" b="1">
                <a:solidFill>
                  <a:schemeClr val="bg1"/>
                </a:solidFill>
                <a:latin typeface="Calibri" pitchFamily="34" charset="0"/>
              </a:rPr>
              <a:t>УНИВЕРСИТЕТ</a:t>
            </a:r>
          </a:p>
          <a:p>
            <a:pPr algn="ctr"/>
            <a:r>
              <a:rPr lang="ru-RU" altLang="en-US" b="1">
                <a:solidFill>
                  <a:srgbClr val="002060"/>
                </a:solidFill>
                <a:latin typeface="Franklin Gothic Demi Cond" pitchFamily="34" charset="0"/>
              </a:rPr>
              <a:t>Институт филологии и истории.   Институт лингвистики</a:t>
            </a:r>
          </a:p>
          <a:p>
            <a:pPr algn="ctr"/>
            <a:endParaRPr lang="ru-RU" altLang="en-US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107950" y="4581525"/>
            <a:ext cx="88566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b="1" dirty="0">
                <a:solidFill>
                  <a:srgbClr val="002060"/>
                </a:solidFill>
                <a:latin typeface="Calibri" pitchFamily="34" charset="0"/>
              </a:rPr>
              <a:t>Направление «Филология»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en-US" b="1" dirty="0">
                <a:solidFill>
                  <a:srgbClr val="002060"/>
                </a:solidFill>
                <a:latin typeface="Calibri" pitchFamily="34" charset="0"/>
              </a:rPr>
              <a:t>Программа </a:t>
            </a:r>
            <a:r>
              <a:rPr lang="ru-RU" altLang="en-US" b="1" dirty="0" err="1" smtClean="0">
                <a:solidFill>
                  <a:srgbClr val="002060"/>
                </a:solidFill>
                <a:latin typeface="Calibri" pitchFamily="34" charset="0"/>
              </a:rPr>
              <a:t>бакалавриата</a:t>
            </a:r>
            <a:endParaRPr lang="ru-RU" altLang="en-US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en-US" b="1" dirty="0">
                <a:solidFill>
                  <a:srgbClr val="002060"/>
                </a:solidFill>
                <a:latin typeface="Franklin Gothic Demi Cond" pitchFamily="34" charset="0"/>
              </a:rPr>
              <a:t>«РУССКИЙ  ЯЗЫК  И  МЕЖКУЛЬТУРНАЯ  КОММУНИКАЦИЯ»</a:t>
            </a:r>
            <a:endParaRPr lang="ru-RU" altLang="en-US" sz="2000" b="1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1979613" y="5013325"/>
            <a:ext cx="495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endParaRPr kumimoji="0" lang="ru-RU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175" name="Picture 10" descr="G:\Logo\Копия logotip_RGGU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Зачем изучать историю русского языка?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326116"/>
              </p:ext>
            </p:extLst>
          </p:nvPr>
        </p:nvGraphicFramePr>
        <p:xfrm>
          <a:off x="179512" y="980729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62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88640"/>
            <a:ext cx="8579296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Зачем изучать современный русский язык?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405106"/>
              </p:ext>
            </p:extLst>
          </p:nvPr>
        </p:nvGraphicFramePr>
        <p:xfrm>
          <a:off x="179512" y="980728"/>
          <a:ext cx="879532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92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Чему можно научиться на стилистике?</a:t>
            </a:r>
            <a:endParaRPr lang="ru-RU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922921"/>
              </p:ext>
            </p:extLst>
          </p:nvPr>
        </p:nvGraphicFramePr>
        <p:xfrm>
          <a:off x="107504" y="1052737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7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такое практические приложения русистики?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446412"/>
              </p:ext>
            </p:extLst>
          </p:nvPr>
        </p:nvGraphicFramePr>
        <p:xfrm>
          <a:off x="107504" y="1052737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88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будет вас учить?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" y="1600200"/>
            <a:ext cx="7931224" cy="4525963"/>
          </a:xfrm>
        </p:spPr>
        <p:txBody>
          <a:bodyPr/>
          <a:lstStyle/>
          <a:p>
            <a:r>
              <a:rPr lang="ru-RU" dirty="0" smtClean="0"/>
              <a:t>Профессора (32%)</a:t>
            </a:r>
          </a:p>
          <a:p>
            <a:r>
              <a:rPr lang="ru-RU" dirty="0" smtClean="0"/>
              <a:t>Доценты (40%)</a:t>
            </a:r>
          </a:p>
          <a:p>
            <a:r>
              <a:rPr lang="ru-RU" dirty="0" smtClean="0"/>
              <a:t>Просто хорошие преподаватели (28%)</a:t>
            </a:r>
          </a:p>
          <a:p>
            <a:r>
              <a:rPr lang="ru-RU" dirty="0" smtClean="0"/>
              <a:t>Многочисленные лекторы из других вузов России и многих зарубежных стран, в том числе ученые мирового уровня, которые часто выступают в стенах РГГУ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8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Где проходят практику филологи-русисты?</a:t>
            </a:r>
            <a:endParaRPr lang="ru-RU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ru-RU" b="1" dirty="0" smtClean="0"/>
              <a:t>На профильных кафедрах РГГУ</a:t>
            </a:r>
          </a:p>
          <a:p>
            <a:r>
              <a:rPr lang="ru-RU" b="1" dirty="0" smtClean="0"/>
              <a:t>В диалектологических, фольклорных, лингвистических экспедициях</a:t>
            </a:r>
          </a:p>
          <a:p>
            <a:r>
              <a:rPr lang="ru-RU" b="1" dirty="0" smtClean="0"/>
              <a:t>В редакциях и издательствах</a:t>
            </a:r>
          </a:p>
          <a:p>
            <a:r>
              <a:rPr lang="ru-RU" b="1" dirty="0" smtClean="0"/>
              <a:t>В профильных учреждениях (научные институты, библиотеки, школы, музеи, выставки и др.)</a:t>
            </a:r>
          </a:p>
          <a:p>
            <a:r>
              <a:rPr lang="ru-RU" b="1" dirty="0" smtClean="0"/>
              <a:t>В государственных и бизнес-структурах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621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7950" y="116632"/>
            <a:ext cx="9036050" cy="777875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Franklin Gothic Demi Cond" pitchFamily="34" charset="0"/>
              </a:rPr>
              <a:t>Где могут работать филологи-русисты?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764704"/>
            <a:ext cx="8785225" cy="5904384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66FF"/>
                </a:solidFill>
              </a:rPr>
              <a:t> </a:t>
            </a:r>
            <a:r>
              <a:rPr lang="ru-RU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сферы деятельности: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редактирование, </a:t>
            </a:r>
            <a:r>
              <a:rPr lang="ru-RU" sz="2600" b="1" dirty="0" err="1" smtClean="0">
                <a:solidFill>
                  <a:srgbClr val="002060"/>
                </a:solidFill>
              </a:rPr>
              <a:t>рерайтинг</a:t>
            </a:r>
            <a:r>
              <a:rPr lang="ru-RU" sz="2600" b="1" dirty="0" smtClean="0">
                <a:solidFill>
                  <a:srgbClr val="002060"/>
                </a:solidFill>
              </a:rPr>
              <a:t> и </a:t>
            </a:r>
            <a:r>
              <a:rPr lang="ru-RU" sz="2600" b="1" dirty="0" err="1" smtClean="0">
                <a:solidFill>
                  <a:srgbClr val="002060"/>
                </a:solidFill>
              </a:rPr>
              <a:t>стафф-райтинг</a:t>
            </a:r>
            <a:r>
              <a:rPr lang="ru-RU" sz="2600" b="1" dirty="0" smtClean="0">
                <a:solidFill>
                  <a:srgbClr val="002060"/>
                </a:solidFill>
              </a:rPr>
              <a:t> в различных профессиональных областях, издательская деятельность,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преподавание и методическое обеспечение преподавания русского языка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 лексикографическая работа,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работа с документами в государственных и бизнес-структурах, лингвистическая экспертиза документов,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 журналистика и пиар,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b="1" dirty="0" smtClean="0">
                <a:solidFill>
                  <a:srgbClr val="002060"/>
                </a:solidFill>
              </a:rPr>
              <a:t>научная деятельность, организация науки и культуры,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2600" b="1" dirty="0">
                <a:solidFill>
                  <a:srgbClr val="002060"/>
                </a:solidFill>
              </a:rPr>
              <a:t>п</a:t>
            </a:r>
            <a:r>
              <a:rPr lang="ru-RU" sz="2600" b="1" dirty="0" smtClean="0">
                <a:solidFill>
                  <a:srgbClr val="002060"/>
                </a:solidFill>
              </a:rPr>
              <a:t>еревод, обеспечение и поддержка межэтнического и межкультурного взаимодействия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250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589240"/>
            <a:ext cx="8568952" cy="1152128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«Русский язык и межкультурная коммуникация» − специальность для тех, кто любит читать и писать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482" name="Picture 2" descr="E:\DCIM\100MSDCF\DSC01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642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en-US"/>
          </a:p>
        </p:txBody>
      </p:sp>
      <p:pic>
        <p:nvPicPr>
          <p:cNvPr id="20484" name="Picture 7" descr="G:\Logo\Копия logotip_RGG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D:\Мои рисунки\5эт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D:\Мои рисунки\5эт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467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D:\Мои рисунки\5 эт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71900"/>
            <a:ext cx="3390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D:\Мои рисунки\5эт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76375" y="0"/>
            <a:ext cx="73437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Новые информационные технологии в учебном процессе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26" name="Picture 26" descr="D:\Файлы Мail.Ru Агента\kallista_88@mail.ru\shi_no_hoshi@mail.ru\stu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43100"/>
            <a:ext cx="2590800" cy="19431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80772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FFFFFF"/>
                </a:solidFill>
              </a:rPr>
              <a:t>ВИДЫ УЧЕБНЫХ ЗАНЯТИЙ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3276600" y="838200"/>
            <a:ext cx="2514600" cy="1143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Теоретические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занятия (лекции)</a:t>
            </a:r>
          </a:p>
        </p:txBody>
      </p:sp>
      <p:sp>
        <p:nvSpPr>
          <p:cNvPr id="76816" name="Oval 16"/>
          <p:cNvSpPr>
            <a:spLocks noChangeArrowheads="1"/>
          </p:cNvSpPr>
          <p:nvPr/>
        </p:nvSpPr>
        <p:spPr bwMode="auto">
          <a:xfrm>
            <a:off x="609600" y="1219200"/>
            <a:ext cx="2667000" cy="1219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Лабораторные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занятия </a:t>
            </a: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791200" y="2590800"/>
            <a:ext cx="2514600" cy="1066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Коллоквиумы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457200" y="2514600"/>
            <a:ext cx="2743200" cy="1066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Активные методы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обучения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609600" y="4708525"/>
            <a:ext cx="8001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588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000" b="1">
                <a:latin typeface="Calibri" pitchFamily="34" charset="0"/>
              </a:rPr>
              <a:t>Занятия проводятся не только профессорско-преподавательским составом РГГУ, но и другими преподавателями из числа престижных высших учебных заведений РФ (МГУ, ГУУ, ВШЭ, МГИМО) и зарубежных стран (США, Канада, Германия, Швеция), специалистами-практиками из научно-исследовательских институтов и центров</a:t>
            </a:r>
          </a:p>
        </p:txBody>
      </p:sp>
      <p:pic>
        <p:nvPicPr>
          <p:cNvPr id="22537" name="Picture 25" descr="G:\Logo\Копия logotip_RGGU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5638800" y="1295400"/>
            <a:ext cx="3124200" cy="1219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Практические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занятия (семинары)</a:t>
            </a:r>
          </a:p>
        </p:txBody>
      </p:sp>
      <p:sp>
        <p:nvSpPr>
          <p:cNvPr id="76827" name="Oval 27"/>
          <p:cNvSpPr>
            <a:spLocks noChangeArrowheads="1"/>
          </p:cNvSpPr>
          <p:nvPr/>
        </p:nvSpPr>
        <p:spPr bwMode="auto">
          <a:xfrm>
            <a:off x="1676400" y="3581400"/>
            <a:ext cx="2667000" cy="990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Кейс-ситуации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6828" name="Oval 28"/>
          <p:cNvSpPr>
            <a:spLocks noChangeArrowheads="1"/>
          </p:cNvSpPr>
          <p:nvPr/>
        </p:nvSpPr>
        <p:spPr bwMode="auto">
          <a:xfrm>
            <a:off x="4724400" y="3657600"/>
            <a:ext cx="2667000" cy="990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Дискуссии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5" grpId="0" animBg="1" autoUpdateAnimBg="0"/>
      <p:bldP spid="76816" grpId="0" animBg="1" autoUpdateAnimBg="0"/>
      <p:bldP spid="76817" grpId="0" animBg="1" autoUpdateAnimBg="0"/>
      <p:bldP spid="76819" grpId="0" animBg="1" autoUpdateAnimBg="0"/>
      <p:bldP spid="76824" grpId="0" autoUpdateAnimBg="0"/>
      <p:bldP spid="76814" grpId="0" animBg="1" autoUpdateAnimBg="0"/>
      <p:bldP spid="76827" grpId="0" animBg="1" autoUpdateAnimBg="0"/>
      <p:bldP spid="7682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3400" y="115888"/>
            <a:ext cx="8502650" cy="1152525"/>
          </a:xfrm>
        </p:spPr>
        <p:txBody>
          <a:bodyPr/>
          <a:lstStyle/>
          <a:p>
            <a:pPr eaLnBrk="1" hangingPunct="1"/>
            <a:r>
              <a:rPr lang="ru-RU" altLang="en-US" sz="2400" b="1" dirty="0" smtClean="0">
                <a:solidFill>
                  <a:srgbClr val="0000FF"/>
                </a:solidFill>
              </a:rPr>
              <a:t>Институт филологии и истории</a:t>
            </a:r>
            <a:r>
              <a:rPr lang="ru-RU" altLang="en-US" sz="2400" b="1" dirty="0" smtClean="0">
                <a:solidFill>
                  <a:srgbClr val="00B0F0"/>
                </a:solidFill>
              </a:rPr>
              <a:t>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и</a:t>
            </a:r>
            <a:r>
              <a:rPr lang="ru-RU" altLang="en-US" sz="2400" b="1" dirty="0" smtClean="0">
                <a:solidFill>
                  <a:srgbClr val="00B0F0"/>
                </a:solidFill>
              </a:rPr>
              <a:t> </a:t>
            </a:r>
            <a:br>
              <a:rPr lang="ru-RU" altLang="en-US" sz="2400" b="1" dirty="0" smtClean="0">
                <a:solidFill>
                  <a:srgbClr val="00B0F0"/>
                </a:solidFill>
              </a:rPr>
            </a:br>
            <a:r>
              <a:rPr lang="ru-RU" altLang="en-US" sz="2400" b="1" dirty="0" smtClean="0">
                <a:solidFill>
                  <a:srgbClr val="0000FF"/>
                </a:solidFill>
              </a:rPr>
              <a:t>Институт лингвистики </a:t>
            </a:r>
            <a:r>
              <a:rPr lang="ru-RU" altLang="en-US" sz="2400" b="1" dirty="0" smtClean="0">
                <a:solidFill>
                  <a:srgbClr val="0070C0"/>
                </a:solidFill>
              </a:rPr>
              <a:t>РГГУ</a:t>
            </a:r>
            <a:br>
              <a:rPr lang="ru-RU" altLang="en-US" sz="2400" b="1" dirty="0" smtClean="0">
                <a:solidFill>
                  <a:srgbClr val="0070C0"/>
                </a:solidFill>
              </a:rPr>
            </a:br>
            <a:r>
              <a:rPr lang="ru-RU" altLang="en-US" sz="2400" b="1" dirty="0" smtClean="0">
                <a:solidFill>
                  <a:srgbClr val="0070C0"/>
                </a:solidFill>
              </a:rPr>
              <a:t>представляют уникальную программу </a:t>
            </a:r>
            <a:r>
              <a:rPr lang="ru-RU" altLang="en-US" sz="2400" b="1" dirty="0" err="1" smtClean="0">
                <a:solidFill>
                  <a:srgbClr val="0070C0"/>
                </a:solidFill>
              </a:rPr>
              <a:t>бакалавриата</a:t>
            </a:r>
            <a:endParaRPr lang="ru-RU" alt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964612" cy="5544616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Направление – 45.03.01 «Филология: отечественная филология» (по ФГОС 3+)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Профиль – «Русский язык и межкультурная коммуникация»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Вступительные испытания – ЕГЭ по литературе, русскому и иностранному языку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Квалификация – академический бакалавр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Особенности программы – овладение профессиональными техниками аналитической и творческой работы с текстами любых стилей и жанров на основе глубокого изучения всех аспектов русского языка,  литературы, лингвистики, теории коммуникации и истории в сочетании  с практическим освоением двух и более иностранных языков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Обучение очное (240 з/е), срок обучения – 4 года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Итоговая аттестация – сдача государственного экзамена и написание квалификационной работы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Возможности продолжения обучения − магистратура, аспирантура</a:t>
            </a:r>
          </a:p>
          <a:p>
            <a:pPr marL="457200" indent="-457200" eaLnBrk="1" hangingPunct="1"/>
            <a:endParaRPr lang="ru-RU" sz="1800" dirty="0" smtClean="0"/>
          </a:p>
        </p:txBody>
      </p:sp>
      <p:pic>
        <p:nvPicPr>
          <p:cNvPr id="9220" name="Picture 10" descr="G:\Logo\Копия logotip_RGG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01" name="Picture 21" descr="D:\Мои рисунки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3581400" cy="2514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88913"/>
            <a:ext cx="6400800" cy="762000"/>
          </a:xfrm>
          <a:noFill/>
        </p:spPr>
        <p:txBody>
          <a:bodyPr/>
          <a:lstStyle/>
          <a:p>
            <a:pPr eaLnBrk="1" hangingPunct="1"/>
            <a:r>
              <a:rPr lang="ru-RU" altLang="en-US" sz="2800" b="1" smtClean="0">
                <a:solidFill>
                  <a:schemeClr val="bg1"/>
                </a:solidFill>
              </a:rPr>
              <a:t>Студенческая научная работа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611188" y="3644900"/>
            <a:ext cx="4114800" cy="1295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Региональные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 всероссийские конкурсы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научных студенческих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работ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7543800" y="3581400"/>
            <a:ext cx="184150" cy="4000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ru-RU" sz="20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4427538" y="1219200"/>
            <a:ext cx="4392612" cy="1346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Вузовские, межвузовские,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всероссийские и международные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 научно-практические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конференции</a:t>
            </a:r>
          </a:p>
        </p:txBody>
      </p:sp>
      <p:sp>
        <p:nvSpPr>
          <p:cNvPr id="97292" name="AutoShape 12"/>
          <p:cNvSpPr>
            <a:spLocks noChangeArrowheads="1"/>
          </p:cNvSpPr>
          <p:nvPr/>
        </p:nvSpPr>
        <p:spPr bwMode="auto">
          <a:xfrm>
            <a:off x="4857750" y="5373688"/>
            <a:ext cx="3962400" cy="106997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Публикации в научных и 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научно-популярных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сборниках  и журналах</a:t>
            </a: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>
            <a:off x="571500" y="5373688"/>
            <a:ext cx="4114800" cy="106521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Подготовка к магистратуре 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аспирантуре</a:t>
            </a:r>
          </a:p>
        </p:txBody>
      </p:sp>
      <p:pic>
        <p:nvPicPr>
          <p:cNvPr id="23561" name="Picture 17" descr="G:\Logo\Копия logotip_RGGU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9" name="Picture 19" descr="D:\сайт\foto\студ-совет-д-откр-дверей\CIMG09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714625"/>
            <a:ext cx="3686175" cy="25003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 autoUpdateAnimBg="0"/>
      <p:bldP spid="97291" grpId="0" animBg="1" autoUpdateAnimBg="0"/>
      <p:bldP spid="97292" grpId="0" animBg="1" autoUpdateAnimBg="0"/>
      <p:bldP spid="9729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28600"/>
            <a:ext cx="7086600" cy="990600"/>
          </a:xfrm>
        </p:spPr>
        <p:txBody>
          <a:bodyPr/>
          <a:lstStyle/>
          <a:p>
            <a:pPr eaLnBrk="1" hangingPunct="1"/>
            <a:r>
              <a:rPr lang="ru-RU" altLang="en-US" sz="2800" b="1" smtClean="0">
                <a:solidFill>
                  <a:srgbClr val="F8F8F8"/>
                </a:solidFill>
              </a:rPr>
              <a:t>Обеспечение учебной и научной деятельности</a:t>
            </a:r>
          </a:p>
        </p:txBody>
      </p:sp>
      <p:sp>
        <p:nvSpPr>
          <p:cNvPr id="63494" name="Rectangle 1030"/>
          <p:cNvSpPr>
            <a:spLocks noChangeArrowheads="1"/>
          </p:cNvSpPr>
          <p:nvPr/>
        </p:nvSpPr>
        <p:spPr bwMode="auto">
          <a:xfrm>
            <a:off x="4648200" y="3733800"/>
            <a:ext cx="3886200" cy="914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en-US" sz="2000" b="1">
                <a:solidFill>
                  <a:schemeClr val="bg2"/>
                </a:solidFill>
                <a:latin typeface="Calibri" pitchFamily="34" charset="0"/>
              </a:rPr>
              <a:t>Хорошая материально-</a:t>
            </a:r>
          </a:p>
          <a:p>
            <a:pPr algn="ctr"/>
            <a:r>
              <a:rPr lang="ru-RU" altLang="en-US" sz="2000" b="1">
                <a:solidFill>
                  <a:schemeClr val="bg2"/>
                </a:solidFill>
                <a:latin typeface="Calibri" pitchFamily="34" charset="0"/>
              </a:rPr>
              <a:t>техническая база</a:t>
            </a:r>
          </a:p>
        </p:txBody>
      </p:sp>
      <p:sp>
        <p:nvSpPr>
          <p:cNvPr id="63496" name="Rectangle 1032"/>
          <p:cNvSpPr>
            <a:spLocks noChangeArrowheads="1"/>
          </p:cNvSpPr>
          <p:nvPr/>
        </p:nvSpPr>
        <p:spPr bwMode="auto">
          <a:xfrm>
            <a:off x="1219200" y="1219200"/>
            <a:ext cx="6248400" cy="1905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en-US" sz="2000" b="1">
                <a:solidFill>
                  <a:schemeClr val="bg2"/>
                </a:solidFill>
                <a:latin typeface="Calibri" pitchFamily="34" charset="0"/>
              </a:rPr>
              <a:t>Собственная библиотечная база </a:t>
            </a:r>
          </a:p>
          <a:p>
            <a:pPr algn="ctr"/>
            <a:r>
              <a:rPr lang="ru-RU" altLang="en-US" sz="2000" b="1">
                <a:solidFill>
                  <a:schemeClr val="bg2"/>
                </a:solidFill>
                <a:latin typeface="Calibri" pitchFamily="34" charset="0"/>
              </a:rPr>
              <a:t>(выдача учебников «на дом», наличие </a:t>
            </a:r>
          </a:p>
          <a:p>
            <a:pPr algn="ctr"/>
            <a:r>
              <a:rPr lang="ru-RU" altLang="en-US" sz="2000" b="1">
                <a:solidFill>
                  <a:schemeClr val="bg2"/>
                </a:solidFill>
                <a:latin typeface="Calibri" pitchFamily="34" charset="0"/>
              </a:rPr>
              <a:t>читального зала, заказ по межбиблиотечному </a:t>
            </a:r>
          </a:p>
          <a:p>
            <a:pPr algn="ctr"/>
            <a:r>
              <a:rPr lang="ru-RU" altLang="en-US" sz="2000" b="1">
                <a:solidFill>
                  <a:schemeClr val="bg2"/>
                </a:solidFill>
                <a:latin typeface="Calibri" pitchFamily="34" charset="0"/>
              </a:rPr>
              <a:t>абонементу), широкие связи с библиотеками </a:t>
            </a:r>
          </a:p>
          <a:p>
            <a:pPr algn="ctr"/>
            <a:r>
              <a:rPr lang="ru-RU" altLang="en-US" sz="2000" b="1">
                <a:solidFill>
                  <a:schemeClr val="bg2"/>
                </a:solidFill>
                <a:latin typeface="Calibri" pitchFamily="34" charset="0"/>
              </a:rPr>
              <a:t>ведущих университетов мира </a:t>
            </a:r>
          </a:p>
        </p:txBody>
      </p:sp>
      <p:sp>
        <p:nvSpPr>
          <p:cNvPr id="63500" name="Rectangle 1036"/>
          <p:cNvSpPr>
            <a:spLocks noChangeArrowheads="1"/>
          </p:cNvSpPr>
          <p:nvPr/>
        </p:nvSpPr>
        <p:spPr bwMode="auto">
          <a:xfrm>
            <a:off x="228600" y="5410200"/>
            <a:ext cx="7772400" cy="1219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en-US" sz="2000" b="1">
                <a:solidFill>
                  <a:schemeClr val="bg2"/>
                </a:solidFill>
                <a:latin typeface="Calibri" pitchFamily="34" charset="0"/>
              </a:rPr>
              <a:t>Медиатека РГГУ: бесплатный доступ  в Интернет, а также </a:t>
            </a:r>
          </a:p>
          <a:p>
            <a:pPr algn="ctr"/>
            <a:r>
              <a:rPr lang="ru-RU" altLang="en-US" sz="2000" b="1">
                <a:solidFill>
                  <a:schemeClr val="bg2"/>
                </a:solidFill>
                <a:latin typeface="Calibri" pitchFamily="34" charset="0"/>
              </a:rPr>
              <a:t>к специализированным информационно-справочным </a:t>
            </a:r>
          </a:p>
          <a:p>
            <a:pPr algn="ctr"/>
            <a:r>
              <a:rPr lang="ru-RU" altLang="en-US" sz="2000" b="1">
                <a:solidFill>
                  <a:schemeClr val="bg2"/>
                </a:solidFill>
                <a:latin typeface="Calibri" pitchFamily="34" charset="0"/>
              </a:rPr>
              <a:t>каталогам, системам и базам данных</a:t>
            </a:r>
          </a:p>
        </p:txBody>
      </p:sp>
      <p:pic>
        <p:nvPicPr>
          <p:cNvPr id="63502" name="Picture 1038" descr="D:\Мои рисунки\5эт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39" descr="G:\Logo\Копия logotip_RGGU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 autoUpdateAnimBg="0"/>
      <p:bldP spid="63496" grpId="0" animBg="1" autoUpdateAnimBg="0"/>
      <p:bldP spid="6350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0"/>
            <a:ext cx="7086600" cy="1219200"/>
          </a:xfrm>
        </p:spPr>
        <p:txBody>
          <a:bodyPr/>
          <a:lstStyle/>
          <a:p>
            <a:pPr eaLnBrk="1" hangingPunct="1"/>
            <a:r>
              <a:rPr lang="ru-RU" altLang="en-US" sz="3200" b="1" smtClean="0">
                <a:solidFill>
                  <a:srgbClr val="F8F8F8"/>
                </a:solidFill>
              </a:rPr>
              <a:t>Читальный зал библиотеки РГГУ</a:t>
            </a:r>
          </a:p>
        </p:txBody>
      </p:sp>
      <p:pic>
        <p:nvPicPr>
          <p:cNvPr id="27651" name="Picture 6" descr="G:\Logo\Копия logotip_RGGU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7" descr="D:\Мои рисунки\Libr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5052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6" name="Picture 8" descr="D:\Мои рисунки\libr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66800"/>
            <a:ext cx="3632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7" name="Picture 9" descr="D:\Мои рисунки\libr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90975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8" name="Picture 10" descr="D:\Мои рисунки\librr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62400"/>
            <a:ext cx="365918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7772400" cy="762000"/>
          </a:xfrm>
        </p:spPr>
        <p:txBody>
          <a:bodyPr/>
          <a:lstStyle/>
          <a:p>
            <a:pPr eaLnBrk="1" hangingPunct="1"/>
            <a:r>
              <a:rPr lang="ru-RU" altLang="en-US" sz="2800" b="1" smtClean="0">
                <a:solidFill>
                  <a:srgbClr val="F8F8F8"/>
                </a:solidFill>
              </a:rPr>
              <a:t>Медиатека  и отдел редких  книг </a:t>
            </a:r>
          </a:p>
        </p:txBody>
      </p:sp>
      <p:pic>
        <p:nvPicPr>
          <p:cNvPr id="28675" name="Picture 6" descr="G:\Logo\Копия logotip_RGGU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7" name="Picture 11" descr="D:\Мои рисунки\Медиате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3670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8" name="Picture 12" descr="D:\Мои рисунки\Отд. ред.книг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9" name="Picture 13" descr="D:\Мои рисунки\Ред. книг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670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0" name="Picture 14" descr="D:\Мои рисунки\Ред.книг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22313"/>
            <a:ext cx="3790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ltGray">
          <a:xfrm>
            <a:off x="8077200" y="6621463"/>
            <a:ext cx="533400" cy="228600"/>
          </a:xfrm>
          <a:prstGeom prst="actionButtonBackPrevious">
            <a:avLst/>
          </a:prstGeom>
          <a:solidFill>
            <a:srgbClr val="681999"/>
          </a:solidFill>
          <a:ln>
            <a:noFill/>
          </a:ln>
          <a:effectLst>
            <a:prstShdw prst="shdw17" dist="17961" dir="2700000">
              <a:srgbClr val="3E0F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sp>
        <p:nvSpPr>
          <p:cNvPr id="2969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ltGray">
          <a:xfrm>
            <a:off x="8610600" y="6621463"/>
            <a:ext cx="533400" cy="228600"/>
          </a:xfrm>
          <a:prstGeom prst="actionButtonForwardNext">
            <a:avLst/>
          </a:prstGeom>
          <a:solidFill>
            <a:srgbClr val="681999"/>
          </a:solidFill>
          <a:ln>
            <a:noFill/>
          </a:ln>
          <a:effectLst>
            <a:prstShdw prst="shdw17" dist="17961" dir="2700000">
              <a:srgbClr val="3E0F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28600"/>
            <a:ext cx="7086600" cy="838200"/>
          </a:xfrm>
        </p:spPr>
        <p:txBody>
          <a:bodyPr/>
          <a:lstStyle/>
          <a:p>
            <a:pPr eaLnBrk="1" hangingPunct="1"/>
            <a:r>
              <a:rPr lang="ru-RU" altLang="en-US" sz="2800" b="1" smtClean="0">
                <a:solidFill>
                  <a:srgbClr val="F8F8F8"/>
                </a:solidFill>
              </a:rPr>
              <a:t>МУЗЕЙНЫЙ ЦЕНТР РГГУ</a:t>
            </a:r>
          </a:p>
        </p:txBody>
      </p:sp>
      <p:pic>
        <p:nvPicPr>
          <p:cNvPr id="29701" name="Picture 9" descr="G:\Logo\Копия logotip_RGGU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4" name="Picture 10" descr="D:\Мои рисунки\Муз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1066800"/>
            <a:ext cx="26003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5" name="Picture 11" descr="D:\Мои рисунки\Муз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14850"/>
            <a:ext cx="2543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6" name="Picture 12" descr="D:\Мои рисунки\Муз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5950"/>
            <a:ext cx="2565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13" descr="D:\Мои рисунки\Муз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95800"/>
            <a:ext cx="26876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8" name="Picture 14" descr="D:\Мои рисунки\Муз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0225"/>
            <a:ext cx="2667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9" name="Picture 15" descr="D:\Мои рисунки\Муз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648200"/>
            <a:ext cx="26511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0" y="152400"/>
            <a:ext cx="7772400" cy="685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Интернет-кафе и столовая РГГУ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en-US"/>
          </a:p>
        </p:txBody>
      </p:sp>
      <p:pic>
        <p:nvPicPr>
          <p:cNvPr id="30724" name="Picture 17" descr="G:\Logo\Копия logotip_RGG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D:\Мои рисунки\Инт.каф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41738"/>
            <a:ext cx="32400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D:\Мои рисунки\Интернет-каф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32337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D:\Мои рисунки\Столов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2956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D:\Мои рисунки\Столов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29565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D:\Мои рисунки\РГ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8600"/>
            <a:ext cx="6181725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6800" y="4343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en-US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 rot="-445276">
            <a:off x="1033463" y="5070475"/>
            <a:ext cx="6657975" cy="8921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1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Ждем  Вас  в  РГГУ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Почему РГГУ?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Почему это направление?</a:t>
            </a:r>
          </a:p>
        </p:txBody>
      </p:sp>
      <p:pic>
        <p:nvPicPr>
          <p:cNvPr id="14339" name="Picture 2" descr="http://www.tomsk.ru/userpic/news/2010/Jun/07/82796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42116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cs411326.userapi.com/v411326170/3d36/TicIvAfij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19238"/>
            <a:ext cx="2592387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8350" y="2636838"/>
            <a:ext cx="5048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059113" y="2924175"/>
            <a:ext cx="576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en-US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572000" y="6027738"/>
            <a:ext cx="504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en-US" sz="4800" b="1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250825" y="5934075"/>
            <a:ext cx="649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en-US" sz="5400" b="1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916238" y="1484313"/>
            <a:ext cx="3095625" cy="1152525"/>
          </a:xfrm>
          <a:prstGeom prst="wedgeRoundRectCallout">
            <a:avLst>
              <a:gd name="adj1" fmla="val -27544"/>
              <a:gd name="adj2" fmla="val 8366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Какие знания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вы приобретете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0" y="4221163"/>
            <a:ext cx="4284663" cy="1223962"/>
          </a:xfrm>
          <a:prstGeom prst="wedgeRoundRectCallout">
            <a:avLst>
              <a:gd name="adj1" fmla="val -39578"/>
              <a:gd name="adj2" fmla="val 83407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Почему  данная специальность востребована на рынке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rot="16200000">
            <a:off x="5906294" y="1591469"/>
            <a:ext cx="1004888" cy="338455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Какие дисциплины </a:t>
            </a:r>
          </a:p>
          <a:p>
            <a:pPr>
              <a:defRPr/>
            </a:pP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 будете изучать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rot="16200000">
            <a:off x="2497931" y="5071269"/>
            <a:ext cx="1196975" cy="2376488"/>
          </a:xfrm>
          <a:prstGeom prst="wedgeRoundRectCallout">
            <a:avLst>
              <a:gd name="adj1" fmla="val -18353"/>
              <a:gd name="adj2" fmla="val 6946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Где 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вы сможете работать</a:t>
            </a:r>
          </a:p>
        </p:txBody>
      </p:sp>
      <p:pic>
        <p:nvPicPr>
          <p:cNvPr id="14349" name="Picture 10" descr="G:\Logo\Копия logotip_RGGU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" descr="http://www.tomsk.ru/userpic/news/2010/Jun/07/82796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157663"/>
            <a:ext cx="42116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2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611560" y="188640"/>
            <a:ext cx="8136904" cy="3672408"/>
          </a:xfrm>
          <a:prstGeom prst="wedgeRoundRect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РГГУ? 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77072"/>
            <a:ext cx="8784976" cy="2304256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− Потому что профиль «Русский язык и межкультурная коммуникация» существует только в РГГУ и был разработан силами двух замечательных институтов – Института филологии и истории и Института лингвистики РГГУ.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4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07504" y="764704"/>
            <a:ext cx="4608512" cy="4320480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4474840" cy="5832648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РГГУ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здесь всегда интересно!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16016" y="116632"/>
            <a:ext cx="4248472" cy="6624736"/>
          </a:xfrm>
        </p:spPr>
        <p:txBody>
          <a:bodyPr/>
          <a:lstStyle/>
          <a:p>
            <a:r>
              <a:rPr lang="ru-RU" dirty="0" smtClean="0"/>
              <a:t>РГГУ – вуз, в котором старые добрые традиции уживаются с интересом ко всему новому</a:t>
            </a:r>
          </a:p>
          <a:p>
            <a:r>
              <a:rPr lang="ru-RU" dirty="0" smtClean="0"/>
              <a:t>РГГУ – один из самых ярких, творческих и интеллигентных вузов России</a:t>
            </a:r>
          </a:p>
          <a:p>
            <a:r>
              <a:rPr lang="ru-RU" dirty="0" smtClean="0"/>
              <a:t>РГГУ гордится своими преподавателями и студентами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26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8785225" cy="1296144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Franklin Gothic Demi Cond" pitchFamily="34" charset="0"/>
              </a:rPr>
              <a:t>Почему русский язык и межкультурная коммуникация – отличный выбор?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412874"/>
            <a:ext cx="8229600" cy="48244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Русский язык востребован везде</a:t>
            </a:r>
            <a:r>
              <a:rPr lang="ru-RU" sz="2800" dirty="0" smtClean="0"/>
              <a:t>: </a:t>
            </a:r>
          </a:p>
          <a:p>
            <a:pPr marL="0" indent="0">
              <a:buFont typeface="Arial" charset="0"/>
              <a:buNone/>
            </a:pPr>
            <a:r>
              <a:rPr lang="ru-RU" sz="2800" dirty="0" smtClean="0"/>
              <a:t>это </a:t>
            </a:r>
            <a:r>
              <a:rPr lang="ru-RU" sz="2800" b="1" dirty="0" smtClean="0">
                <a:latin typeface="Arial Narrow" pitchFamily="34" charset="0"/>
              </a:rPr>
              <a:t>государственный язык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/>
              <a:t>Российской Федерации, </a:t>
            </a:r>
            <a:r>
              <a:rPr lang="ru-RU" sz="2800" b="1" dirty="0" smtClean="0">
                <a:latin typeface="Arial Narrow" pitchFamily="34" charset="0"/>
              </a:rPr>
              <a:t>родной язык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для большинства её граждан, </a:t>
            </a:r>
            <a:r>
              <a:rPr lang="ru-RU" sz="2800" b="1" dirty="0" smtClean="0">
                <a:latin typeface="Arial Narrow" pitchFamily="34" charset="0"/>
              </a:rPr>
              <a:t>унаследованный язык  </a:t>
            </a:r>
            <a:r>
              <a:rPr lang="ru-RU" sz="2800" dirty="0" smtClean="0"/>
              <a:t>(</a:t>
            </a:r>
            <a:r>
              <a:rPr lang="en-US" sz="2800" dirty="0" smtClean="0"/>
              <a:t>heritage language</a:t>
            </a:r>
            <a:r>
              <a:rPr lang="ru-RU" sz="2800" dirty="0" smtClean="0"/>
              <a:t>) для огромной русскоязычной диаспоры, </a:t>
            </a:r>
            <a:r>
              <a:rPr lang="ru-RU" sz="2800" b="1" dirty="0" smtClean="0">
                <a:latin typeface="Arial Narrow" pitchFamily="34" charset="0"/>
              </a:rPr>
              <a:t>язык науки, образования и культуры </a:t>
            </a:r>
            <a:r>
              <a:rPr lang="ru-RU" sz="2800" dirty="0" smtClean="0"/>
              <a:t>для многих жителей Ближнего зарубежья. Это </a:t>
            </a:r>
            <a:r>
              <a:rPr lang="ru-RU" sz="2800" b="1" dirty="0" smtClean="0">
                <a:latin typeface="Arial Narrow" pitchFamily="34" charset="0"/>
              </a:rPr>
              <a:t>один из официальных языков</a:t>
            </a:r>
            <a:r>
              <a:rPr lang="ru-RU" sz="2800" dirty="0" smtClean="0"/>
              <a:t> ООН, ЮНЕСКО, ВОЗ, МАГАТЭ, ЮНИСЕФ, </a:t>
            </a:r>
            <a:r>
              <a:rPr lang="ru-RU" sz="2800" b="1" dirty="0" smtClean="0">
                <a:latin typeface="Arial Narrow" pitchFamily="34" charset="0"/>
              </a:rPr>
              <a:t>язык</a:t>
            </a:r>
            <a:r>
              <a:rPr lang="ru-RU" sz="2800" dirty="0" smtClean="0"/>
              <a:t>, занимающий </a:t>
            </a:r>
            <a:r>
              <a:rPr lang="ru-RU" sz="2800" b="1" dirty="0" smtClean="0">
                <a:latin typeface="Arial Narrow" pitchFamily="34" charset="0"/>
              </a:rPr>
              <a:t>второе место по распространённости в Интернете</a:t>
            </a:r>
            <a:r>
              <a:rPr lang="ru-RU" sz="2800" dirty="0" smtClean="0"/>
              <a:t>, это </a:t>
            </a:r>
            <a:r>
              <a:rPr lang="ru-RU" sz="2800" b="1" dirty="0" smtClean="0">
                <a:latin typeface="Arial Narrow" pitchFamily="34" charset="0"/>
              </a:rPr>
              <a:t>«</a:t>
            </a:r>
            <a:r>
              <a:rPr lang="ru-RU" sz="2800" b="1" dirty="0" err="1" smtClean="0">
                <a:latin typeface="Arial Narrow" pitchFamily="34" charset="0"/>
              </a:rPr>
              <a:t>лингва</a:t>
            </a:r>
            <a:r>
              <a:rPr lang="ru-RU" sz="2800" b="1" dirty="0" smtClean="0">
                <a:latin typeface="Arial Narrow" pitchFamily="34" charset="0"/>
              </a:rPr>
              <a:t> франка»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очень большого количества разнообразных культурных сообществ.</a:t>
            </a:r>
          </a:p>
        </p:txBody>
      </p:sp>
    </p:spTree>
    <p:extLst>
      <p:ext uri="{BB962C8B-B14F-4D97-AF65-F5344CB8AC3E}">
        <p14:creationId xmlns:p14="http://schemas.microsoft.com/office/powerpoint/2010/main" val="20958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Franklin Gothic Demi Cond" pitchFamily="34" charset="0"/>
              </a:rPr>
              <a:t>Русский язык – второй по влиятельности в мире</a:t>
            </a:r>
            <a:endParaRPr lang="ru-RU" dirty="0">
              <a:solidFill>
                <a:srgbClr val="0000FF"/>
              </a:solidFill>
              <a:latin typeface="Franklin Gothic Demi Con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Ученые рассчитали, что влияние языка на умы и сердца определяется не количеством говорящих на нем людей и не богатством страны, а тем, насколько активно информация, опубликованная на этом языке, переводится на другие языки мира (несущественно, в издательствах, в </a:t>
            </a:r>
            <a:r>
              <a:rPr lang="ru-RU" dirty="0" err="1" smtClean="0"/>
              <a:t>твиттере</a:t>
            </a:r>
            <a:r>
              <a:rPr lang="ru-RU" dirty="0" smtClean="0"/>
              <a:t> или в Википедии).  Судя по карте переводов, русский – второй по влиятельности после английского!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224136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  <a:latin typeface="Franklin Gothic Demi Cond" pitchFamily="34" charset="0"/>
              </a:rPr>
              <a:t>Чему учат тех, кто выбирает программу </a:t>
            </a:r>
            <a:br>
              <a:rPr lang="ru-RU" sz="3200" dirty="0" smtClean="0">
                <a:solidFill>
                  <a:srgbClr val="0000FF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0000FF"/>
                </a:solidFill>
                <a:latin typeface="Franklin Gothic Demi Cond" pitchFamily="34" charset="0"/>
              </a:rPr>
              <a:t>«Русский язык и межкультурная коммуникация»?</a:t>
            </a:r>
            <a:endParaRPr lang="ru-RU" sz="3200" dirty="0">
              <a:solidFill>
                <a:srgbClr val="0000FF"/>
              </a:solidFill>
              <a:latin typeface="Franklin Gothic Demi Cond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679055"/>
              </p:ext>
            </p:extLst>
          </p:nvPr>
        </p:nvGraphicFramePr>
        <p:xfrm>
          <a:off x="374848" y="1556792"/>
          <a:ext cx="85176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9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768752" cy="936104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0000FF"/>
                </a:solidFill>
                <a:latin typeface="Franklin Gothic Demi Cond" pitchFamily="34" charset="0"/>
              </a:rPr>
              <a:t>Русский язык – это не только </a:t>
            </a:r>
            <a:br>
              <a:rPr lang="ru-RU" sz="3200" b="1" dirty="0" smtClean="0">
                <a:solidFill>
                  <a:srgbClr val="0000FF"/>
                </a:solidFill>
                <a:latin typeface="Franklin Gothic Demi Cond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Franklin Gothic Demi Cond" pitchFamily="34" charset="0"/>
              </a:rPr>
              <a:t>орфография с пунктуацией…</a:t>
            </a:r>
            <a:endParaRPr lang="ru-RU" sz="3200" b="1" dirty="0">
              <a:solidFill>
                <a:srgbClr val="0000FF"/>
              </a:solidFill>
              <a:latin typeface="Franklin Gothic Demi Cond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956589"/>
              </p:ext>
            </p:extLst>
          </p:nvPr>
        </p:nvGraphicFramePr>
        <p:xfrm>
          <a:off x="179512" y="1124744"/>
          <a:ext cx="87484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Зеленый Треугольник">
  <a:themeElements>
    <a:clrScheme name="2_Зеленый Треугольник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2_Зеленый Треугольни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Зеленый Треугольник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еленый Треугольник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еленый Треугольни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еленый Треугольник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еленый Треугольник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Зеленый Треугольник">
  <a:themeElements>
    <a:clrScheme name="3_Зеленый Треугольник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3_Зеленый Треугольни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Зеленый Треугольник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Зеленый Треугольник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Зеленый Треугольни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Зеленый Треугольник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Зеленый Треугольник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Зеленый Треугольник">
  <a:themeElements>
    <a:clrScheme name="4_Зеленый Треугольник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4_Зеленый Треугольни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Зеленый Треугольник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Зеленый Треугольник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Зеленый Треугольни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Зеленый Треугольник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Зеленый Треугольник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Зеленый Треугольник">
  <a:themeElements>
    <a:clrScheme name="5_Зеленый Треугольник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5_Зеленый Треугольни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Зеленый Треугольник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Зеленый Треугольник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Зеленый Треугольни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Зеленый Треугольник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Зеленый Треугольник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Зеленый Треугольник">
  <a:themeElements>
    <a:clrScheme name="6_Зеленый Треугольник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6_Зеленый Треугольни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Зеленый Треугольник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Зеленый Треугольник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Зеленый Треугольни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Зеленый Треугольник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Зеленый Треугольник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6380</TotalTime>
  <Words>982</Words>
  <Application>Microsoft Office PowerPoint</Application>
  <PresentationFormat>Экран (4:3)</PresentationFormat>
  <Paragraphs>158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2_Зеленый Треугольник</vt:lpstr>
      <vt:lpstr>3_Зеленый Треугольник</vt:lpstr>
      <vt:lpstr>4_Зеленый Треугольник</vt:lpstr>
      <vt:lpstr>5_Зеленый Треугольник</vt:lpstr>
      <vt:lpstr>6_Зеленый Треугольник</vt:lpstr>
      <vt:lpstr>Тема Office</vt:lpstr>
      <vt:lpstr>Презентация PowerPoint</vt:lpstr>
      <vt:lpstr>Институт филологии и истории и  Институт лингвистики РГГУ представляют уникальную программу бакалавриата</vt:lpstr>
      <vt:lpstr>Почему РГГУ? Почему это направление?</vt:lpstr>
      <vt:lpstr>Почему РГГУ? </vt:lpstr>
      <vt:lpstr>Почему РГГУ?      Потому что здесь всегда интересно! </vt:lpstr>
      <vt:lpstr>Почему русский язык и межкультурная коммуникация – отличный выбор?</vt:lpstr>
      <vt:lpstr>Русский язык – второй по влиятельности в мире</vt:lpstr>
      <vt:lpstr>Чему учат тех, кто выбирает программу  «Русский язык и межкультурная коммуникация»?</vt:lpstr>
      <vt:lpstr>Русский язык – это не только  орфография с пунктуацией…</vt:lpstr>
      <vt:lpstr>Зачем изучать историю русского языка?</vt:lpstr>
      <vt:lpstr>Зачем изучать современный русский язык?</vt:lpstr>
      <vt:lpstr>Чему можно научиться на стилистике?</vt:lpstr>
      <vt:lpstr>Что такое практические приложения русистики?</vt:lpstr>
      <vt:lpstr>Кто будет вас учить?</vt:lpstr>
      <vt:lpstr>Где проходят практику филологи-русисты?</vt:lpstr>
      <vt:lpstr>Где могут работать филологи-русисты?</vt:lpstr>
      <vt:lpstr>Презентация PowerPoint</vt:lpstr>
      <vt:lpstr>Презентация PowerPoint</vt:lpstr>
      <vt:lpstr>ВИДЫ УЧЕБНЫХ ЗАНЯТИЙ</vt:lpstr>
      <vt:lpstr>Студенческая научная работа</vt:lpstr>
      <vt:lpstr>Обеспечение учебной и научной деятельности</vt:lpstr>
      <vt:lpstr>Читальный зал библиотеки РГГУ</vt:lpstr>
      <vt:lpstr>Медиатека  и отдел редких  книг </vt:lpstr>
      <vt:lpstr>МУЗЕЙНЫЙ ЦЕНТР РГГУ</vt:lpstr>
      <vt:lpstr>Презентация PowerPoint</vt:lpstr>
      <vt:lpstr>Презентация PowerPoint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ОРГАНИЗАЦИИ</dc:title>
  <dc:creator>Галина Шишкова</dc:creator>
  <cp:lastModifiedBy>user</cp:lastModifiedBy>
  <cp:revision>246</cp:revision>
  <cp:lastPrinted>1601-01-01T00:00:00Z</cp:lastPrinted>
  <dcterms:created xsi:type="dcterms:W3CDTF">2007-01-26T13:26:32Z</dcterms:created>
  <dcterms:modified xsi:type="dcterms:W3CDTF">2015-10-11T17:28:14Z</dcterms:modified>
</cp:coreProperties>
</file>