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95" r:id="rId19"/>
    <p:sldId id="296" r:id="rId20"/>
    <p:sldId id="274" r:id="rId21"/>
    <p:sldId id="276" r:id="rId22"/>
    <p:sldId id="275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187" y="4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509946" y="8706778"/>
            <a:ext cx="15773400" cy="1580515"/>
          </a:xfrm>
          <a:custGeom>
            <a:avLst/>
            <a:gdLst/>
            <a:ahLst/>
            <a:cxnLst/>
            <a:rect l="l" t="t" r="r" b="b"/>
            <a:pathLst>
              <a:path w="15773400" h="1580515">
                <a:moveTo>
                  <a:pt x="0" y="1580221"/>
                </a:moveTo>
                <a:lnTo>
                  <a:pt x="15773263" y="1580221"/>
                </a:lnTo>
                <a:lnTo>
                  <a:pt x="15773263" y="0"/>
                </a:lnTo>
                <a:lnTo>
                  <a:pt x="0" y="0"/>
                </a:lnTo>
                <a:lnTo>
                  <a:pt x="0" y="1580221"/>
                </a:lnTo>
                <a:close/>
              </a:path>
            </a:pathLst>
          </a:custGeom>
          <a:solidFill>
            <a:srgbClr val="005C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8706778"/>
            <a:ext cx="2510155" cy="1580515"/>
          </a:xfrm>
          <a:custGeom>
            <a:avLst/>
            <a:gdLst/>
            <a:ahLst/>
            <a:cxnLst/>
            <a:rect l="l" t="t" r="r" b="b"/>
            <a:pathLst>
              <a:path w="2510155" h="1580515">
                <a:moveTo>
                  <a:pt x="0" y="1580221"/>
                </a:moveTo>
                <a:lnTo>
                  <a:pt x="0" y="0"/>
                </a:lnTo>
                <a:lnTo>
                  <a:pt x="2509946" y="0"/>
                </a:lnTo>
                <a:lnTo>
                  <a:pt x="2509946" y="1580221"/>
                </a:lnTo>
                <a:lnTo>
                  <a:pt x="0" y="1580221"/>
                </a:lnTo>
                <a:close/>
              </a:path>
            </a:pathLst>
          </a:custGeom>
          <a:solidFill>
            <a:srgbClr val="EC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3598" y="8837783"/>
            <a:ext cx="1447799" cy="143827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12622" y="2127337"/>
            <a:ext cx="5676899" cy="56768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607466" y="269751"/>
            <a:ext cx="11073067" cy="611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50" b="1" i="0">
                <a:solidFill>
                  <a:srgbClr val="005CA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F9FBF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F9FBF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rgbClr val="005CA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F9FBF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F9FBF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rgbClr val="005CA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9009" y="2383171"/>
            <a:ext cx="8201659" cy="7091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F9FBF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F9FBF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509946" y="8706778"/>
            <a:ext cx="15773400" cy="1580515"/>
          </a:xfrm>
          <a:custGeom>
            <a:avLst/>
            <a:gdLst/>
            <a:ahLst/>
            <a:cxnLst/>
            <a:rect l="l" t="t" r="r" b="b"/>
            <a:pathLst>
              <a:path w="15773400" h="1580515">
                <a:moveTo>
                  <a:pt x="0" y="1580221"/>
                </a:moveTo>
                <a:lnTo>
                  <a:pt x="15773263" y="1580221"/>
                </a:lnTo>
                <a:lnTo>
                  <a:pt x="15773263" y="0"/>
                </a:lnTo>
                <a:lnTo>
                  <a:pt x="0" y="0"/>
                </a:lnTo>
                <a:lnTo>
                  <a:pt x="0" y="1580221"/>
                </a:lnTo>
                <a:close/>
              </a:path>
            </a:pathLst>
          </a:custGeom>
          <a:solidFill>
            <a:srgbClr val="005C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8706778"/>
            <a:ext cx="2510155" cy="1580515"/>
          </a:xfrm>
          <a:custGeom>
            <a:avLst/>
            <a:gdLst/>
            <a:ahLst/>
            <a:cxnLst/>
            <a:rect l="l" t="t" r="r" b="b"/>
            <a:pathLst>
              <a:path w="2510155" h="1580515">
                <a:moveTo>
                  <a:pt x="0" y="1580221"/>
                </a:moveTo>
                <a:lnTo>
                  <a:pt x="0" y="0"/>
                </a:lnTo>
                <a:lnTo>
                  <a:pt x="2509946" y="0"/>
                </a:lnTo>
                <a:lnTo>
                  <a:pt x="2509946" y="1580221"/>
                </a:lnTo>
                <a:lnTo>
                  <a:pt x="0" y="1580221"/>
                </a:lnTo>
                <a:close/>
              </a:path>
            </a:pathLst>
          </a:custGeom>
          <a:solidFill>
            <a:srgbClr val="EC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3598" y="8837783"/>
            <a:ext cx="1447799" cy="14382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rgbClr val="005CA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F9FBF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F9FBF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F9FBF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F9FBF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509946" y="8706778"/>
            <a:ext cx="15773400" cy="1580515"/>
          </a:xfrm>
          <a:custGeom>
            <a:avLst/>
            <a:gdLst/>
            <a:ahLst/>
            <a:cxnLst/>
            <a:rect l="l" t="t" r="r" b="b"/>
            <a:pathLst>
              <a:path w="15773400" h="1580515">
                <a:moveTo>
                  <a:pt x="0" y="1580221"/>
                </a:moveTo>
                <a:lnTo>
                  <a:pt x="15773263" y="1580221"/>
                </a:lnTo>
                <a:lnTo>
                  <a:pt x="15773263" y="0"/>
                </a:lnTo>
                <a:lnTo>
                  <a:pt x="0" y="0"/>
                </a:lnTo>
                <a:lnTo>
                  <a:pt x="0" y="1580221"/>
                </a:lnTo>
                <a:close/>
              </a:path>
            </a:pathLst>
          </a:custGeom>
          <a:solidFill>
            <a:srgbClr val="005C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8706778"/>
            <a:ext cx="2510155" cy="1580515"/>
          </a:xfrm>
          <a:custGeom>
            <a:avLst/>
            <a:gdLst/>
            <a:ahLst/>
            <a:cxnLst/>
            <a:rect l="l" t="t" r="r" b="b"/>
            <a:pathLst>
              <a:path w="2510155" h="1580515">
                <a:moveTo>
                  <a:pt x="0" y="1580221"/>
                </a:moveTo>
                <a:lnTo>
                  <a:pt x="0" y="0"/>
                </a:lnTo>
                <a:lnTo>
                  <a:pt x="2509946" y="0"/>
                </a:lnTo>
                <a:lnTo>
                  <a:pt x="2509946" y="1580221"/>
                </a:lnTo>
                <a:lnTo>
                  <a:pt x="0" y="1580221"/>
                </a:lnTo>
                <a:close/>
              </a:path>
            </a:pathLst>
          </a:custGeom>
          <a:solidFill>
            <a:srgbClr val="EC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43940" y="233475"/>
            <a:ext cx="13400119" cy="1339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005CA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97521" y="2344387"/>
            <a:ext cx="9692957" cy="23945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1124002" y="8930588"/>
            <a:ext cx="299720" cy="478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F9FBF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734119" y="9378263"/>
            <a:ext cx="4411980" cy="478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F9FBF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8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3.png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Relationship Id="rId9" Type="http://schemas.openxmlformats.org/officeDocument/2006/relationships/image" Target="../media/image6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hyperlink" Target="https://www.facebook.com/CONTENTED.EDUCATION/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rsuh.ru/education/frso/" TargetMode="External"/><Relationship Id="rId4" Type="http://schemas.openxmlformats.org/officeDocument/2006/relationships/hyperlink" Target="mailto:faculty_friso@rggu.ru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dep_kikr@rggu.r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rsuh.ru/education/frso/department-theory-and-practice-of-public-relations/" TargetMode="External"/><Relationship Id="rId5" Type="http://schemas.openxmlformats.org/officeDocument/2006/relationships/hyperlink" Target="mailto:dep_ktpos@rggu.ru" TargetMode="External"/><Relationship Id="rId4" Type="http://schemas.openxmlformats.org/officeDocument/2006/relationships/hyperlink" Target="http://www.kafmr.rggu.ru/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438775"/>
            <a:ext cx="18288000" cy="4848225"/>
          </a:xfrm>
          <a:custGeom>
            <a:avLst/>
            <a:gdLst/>
            <a:ahLst/>
            <a:cxnLst/>
            <a:rect l="l" t="t" r="r" b="b"/>
            <a:pathLst>
              <a:path w="18288000" h="4848225">
                <a:moveTo>
                  <a:pt x="0" y="4848224"/>
                </a:moveTo>
                <a:lnTo>
                  <a:pt x="18287999" y="4848224"/>
                </a:lnTo>
                <a:lnTo>
                  <a:pt x="18287999" y="0"/>
                </a:lnTo>
                <a:lnTo>
                  <a:pt x="0" y="0"/>
                </a:lnTo>
                <a:lnTo>
                  <a:pt x="0" y="4848224"/>
                </a:lnTo>
                <a:close/>
              </a:path>
            </a:pathLst>
          </a:custGeom>
          <a:solidFill>
            <a:srgbClr val="005CA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3" y="0"/>
            <a:ext cx="18288000" cy="5438775"/>
            <a:chOff x="113" y="0"/>
            <a:chExt cx="18288000" cy="5438775"/>
          </a:xfrm>
        </p:grpSpPr>
        <p:sp>
          <p:nvSpPr>
            <p:cNvPr id="4" name="object 4"/>
            <p:cNvSpPr/>
            <p:nvPr/>
          </p:nvSpPr>
          <p:spPr>
            <a:xfrm>
              <a:off x="113" y="0"/>
              <a:ext cx="18288000" cy="5438775"/>
            </a:xfrm>
            <a:custGeom>
              <a:avLst/>
              <a:gdLst/>
              <a:ahLst/>
              <a:cxnLst/>
              <a:rect l="l" t="t" r="r" b="b"/>
              <a:pathLst>
                <a:path w="18288000" h="5438775">
                  <a:moveTo>
                    <a:pt x="0" y="0"/>
                  </a:moveTo>
                  <a:lnTo>
                    <a:pt x="18287885" y="0"/>
                  </a:lnTo>
                  <a:lnTo>
                    <a:pt x="18287885" y="5438775"/>
                  </a:lnTo>
                  <a:lnTo>
                    <a:pt x="0" y="5438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58848" y="1028700"/>
              <a:ext cx="3981449" cy="398144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76404" y="5832811"/>
            <a:ext cx="13891260" cy="1690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43530" marR="5080" indent="-2831465">
              <a:lnSpc>
                <a:spcPct val="111500"/>
              </a:lnSpc>
              <a:spcBef>
                <a:spcPts val="95"/>
              </a:spcBef>
              <a:tabLst>
                <a:tab pos="4965700" algn="l"/>
                <a:tab pos="9183370" algn="l"/>
                <a:tab pos="10078085" algn="l"/>
                <a:tab pos="13481685" algn="l"/>
              </a:tabLst>
            </a:pPr>
            <a:r>
              <a:rPr sz="4900" spc="30" dirty="0">
                <a:solidFill>
                  <a:srgbClr val="F9FBF6"/>
                </a:solidFill>
              </a:rPr>
              <a:t>Ф</a:t>
            </a:r>
            <a:r>
              <a:rPr sz="4900" spc="-535" dirty="0">
                <a:solidFill>
                  <a:srgbClr val="F9FBF6"/>
                </a:solidFill>
              </a:rPr>
              <a:t> </a:t>
            </a:r>
            <a:r>
              <a:rPr sz="4900" spc="-160" dirty="0">
                <a:solidFill>
                  <a:srgbClr val="F9FBF6"/>
                </a:solidFill>
              </a:rPr>
              <a:t>А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300" dirty="0">
                <a:solidFill>
                  <a:srgbClr val="F9FBF6"/>
                </a:solidFill>
              </a:rPr>
              <a:t>К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200" dirty="0">
                <a:solidFill>
                  <a:srgbClr val="F9FBF6"/>
                </a:solidFill>
              </a:rPr>
              <a:t>У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210" dirty="0">
                <a:solidFill>
                  <a:srgbClr val="F9FBF6"/>
                </a:solidFill>
              </a:rPr>
              <a:t>Л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-400" dirty="0">
                <a:solidFill>
                  <a:srgbClr val="F9FBF6"/>
                </a:solidFill>
              </a:rPr>
              <a:t>Ь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-160" dirty="0">
                <a:solidFill>
                  <a:srgbClr val="F9FBF6"/>
                </a:solidFill>
              </a:rPr>
              <a:t>Т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-525" dirty="0">
                <a:solidFill>
                  <a:srgbClr val="F9FBF6"/>
                </a:solidFill>
              </a:rPr>
              <a:t>Е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-160" dirty="0">
                <a:solidFill>
                  <a:srgbClr val="F9FBF6"/>
                </a:solidFill>
              </a:rPr>
              <a:t>Т</a:t>
            </a:r>
            <a:r>
              <a:rPr sz="4900" dirty="0">
                <a:solidFill>
                  <a:srgbClr val="F9FBF6"/>
                </a:solidFill>
              </a:rPr>
              <a:t>	</a:t>
            </a:r>
            <a:r>
              <a:rPr sz="4900" spc="-195" dirty="0">
                <a:solidFill>
                  <a:srgbClr val="F9FBF6"/>
                </a:solidFill>
              </a:rPr>
              <a:t>Р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-525" dirty="0">
                <a:solidFill>
                  <a:srgbClr val="F9FBF6"/>
                </a:solidFill>
              </a:rPr>
              <a:t>Е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300" dirty="0">
                <a:solidFill>
                  <a:srgbClr val="F9FBF6"/>
                </a:solidFill>
              </a:rPr>
              <a:t>К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210" dirty="0">
                <a:solidFill>
                  <a:srgbClr val="F9FBF6"/>
                </a:solidFill>
              </a:rPr>
              <a:t>Л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-160" dirty="0">
                <a:solidFill>
                  <a:srgbClr val="F9FBF6"/>
                </a:solidFill>
              </a:rPr>
              <a:t>А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535" dirty="0">
                <a:solidFill>
                  <a:srgbClr val="F9FBF6"/>
                </a:solidFill>
              </a:rPr>
              <a:t>М</a:t>
            </a:r>
            <a:r>
              <a:rPr sz="4900" spc="-535" dirty="0">
                <a:solidFill>
                  <a:srgbClr val="F9FBF6"/>
                </a:solidFill>
              </a:rPr>
              <a:t> </a:t>
            </a:r>
            <a:r>
              <a:rPr sz="4900" spc="-360" dirty="0">
                <a:solidFill>
                  <a:srgbClr val="F9FBF6"/>
                </a:solidFill>
              </a:rPr>
              <a:t>Ы</a:t>
            </a:r>
            <a:r>
              <a:rPr sz="4900" dirty="0">
                <a:solidFill>
                  <a:srgbClr val="F9FBF6"/>
                </a:solidFill>
              </a:rPr>
              <a:t>	</a:t>
            </a:r>
            <a:r>
              <a:rPr sz="4900" spc="509" dirty="0">
                <a:solidFill>
                  <a:srgbClr val="F9FBF6"/>
                </a:solidFill>
              </a:rPr>
              <a:t>И</a:t>
            </a:r>
            <a:r>
              <a:rPr sz="4900" dirty="0">
                <a:solidFill>
                  <a:srgbClr val="F9FBF6"/>
                </a:solidFill>
              </a:rPr>
              <a:t>	</a:t>
            </a:r>
            <a:r>
              <a:rPr sz="4900" spc="-420" dirty="0">
                <a:solidFill>
                  <a:srgbClr val="F9FBF6"/>
                </a:solidFill>
              </a:rPr>
              <a:t>С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-250" dirty="0">
                <a:solidFill>
                  <a:srgbClr val="F9FBF6"/>
                </a:solidFill>
              </a:rPr>
              <a:t>В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-265" dirty="0">
                <a:solidFill>
                  <a:srgbClr val="F9FBF6"/>
                </a:solidFill>
              </a:rPr>
              <a:t>Я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105" dirty="0">
                <a:solidFill>
                  <a:srgbClr val="F9FBF6"/>
                </a:solidFill>
              </a:rPr>
              <a:t>З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-525" dirty="0">
                <a:solidFill>
                  <a:srgbClr val="F9FBF6"/>
                </a:solidFill>
              </a:rPr>
              <a:t>Е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509" dirty="0">
                <a:solidFill>
                  <a:srgbClr val="F9FBF6"/>
                </a:solidFill>
              </a:rPr>
              <a:t>Й</a:t>
            </a:r>
            <a:r>
              <a:rPr sz="4900" dirty="0">
                <a:solidFill>
                  <a:srgbClr val="F9FBF6"/>
                </a:solidFill>
              </a:rPr>
              <a:t>	</a:t>
            </a:r>
            <a:r>
              <a:rPr sz="4900" spc="-250" dirty="0">
                <a:solidFill>
                  <a:srgbClr val="F9FBF6"/>
                </a:solidFill>
              </a:rPr>
              <a:t>С  </a:t>
            </a:r>
            <a:r>
              <a:rPr sz="4900" spc="85" dirty="0">
                <a:solidFill>
                  <a:srgbClr val="F9FBF6"/>
                </a:solidFill>
              </a:rPr>
              <a:t>О</a:t>
            </a:r>
            <a:r>
              <a:rPr sz="4900" spc="-535" dirty="0">
                <a:solidFill>
                  <a:srgbClr val="F9FBF6"/>
                </a:solidFill>
              </a:rPr>
              <a:t> </a:t>
            </a:r>
            <a:r>
              <a:rPr sz="4900" spc="-400" dirty="0">
                <a:solidFill>
                  <a:srgbClr val="F9FBF6"/>
                </a:solidFill>
              </a:rPr>
              <a:t>Б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465" dirty="0">
                <a:solidFill>
                  <a:srgbClr val="F9FBF6"/>
                </a:solidFill>
              </a:rPr>
              <a:t>Щ</a:t>
            </a:r>
            <a:r>
              <a:rPr sz="4900" spc="-535" dirty="0">
                <a:solidFill>
                  <a:srgbClr val="F9FBF6"/>
                </a:solidFill>
              </a:rPr>
              <a:t> </a:t>
            </a:r>
            <a:r>
              <a:rPr sz="4900" spc="-525" dirty="0">
                <a:solidFill>
                  <a:srgbClr val="F9FBF6"/>
                </a:solidFill>
              </a:rPr>
              <a:t>Е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-420" dirty="0">
                <a:solidFill>
                  <a:srgbClr val="F9FBF6"/>
                </a:solidFill>
              </a:rPr>
              <a:t>С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-160" dirty="0">
                <a:solidFill>
                  <a:srgbClr val="F9FBF6"/>
                </a:solidFill>
              </a:rPr>
              <a:t>Т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-250" dirty="0">
                <a:solidFill>
                  <a:srgbClr val="F9FBF6"/>
                </a:solidFill>
              </a:rPr>
              <a:t>В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-525" dirty="0">
                <a:solidFill>
                  <a:srgbClr val="F9FBF6"/>
                </a:solidFill>
              </a:rPr>
              <a:t>Е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204" dirty="0">
                <a:solidFill>
                  <a:srgbClr val="F9FBF6"/>
                </a:solidFill>
              </a:rPr>
              <a:t>Н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204" dirty="0">
                <a:solidFill>
                  <a:srgbClr val="F9FBF6"/>
                </a:solidFill>
              </a:rPr>
              <a:t>Н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85" dirty="0">
                <a:solidFill>
                  <a:srgbClr val="F9FBF6"/>
                </a:solidFill>
              </a:rPr>
              <a:t>О</a:t>
            </a:r>
            <a:r>
              <a:rPr sz="4900" spc="-535" dirty="0">
                <a:solidFill>
                  <a:srgbClr val="F9FBF6"/>
                </a:solidFill>
              </a:rPr>
              <a:t> </a:t>
            </a:r>
            <a:r>
              <a:rPr sz="4900" spc="-420" dirty="0">
                <a:solidFill>
                  <a:srgbClr val="F9FBF6"/>
                </a:solidFill>
              </a:rPr>
              <a:t>С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-160" dirty="0">
                <a:solidFill>
                  <a:srgbClr val="F9FBF6"/>
                </a:solidFill>
              </a:rPr>
              <a:t>Т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-400" dirty="0">
                <a:solidFill>
                  <a:srgbClr val="F9FBF6"/>
                </a:solidFill>
              </a:rPr>
              <a:t>Ь</a:t>
            </a:r>
            <a:r>
              <a:rPr sz="4900" spc="-530" dirty="0">
                <a:solidFill>
                  <a:srgbClr val="F9FBF6"/>
                </a:solidFill>
              </a:rPr>
              <a:t> </a:t>
            </a:r>
            <a:r>
              <a:rPr sz="4900" spc="185" dirty="0">
                <a:solidFill>
                  <a:srgbClr val="F9FBF6"/>
                </a:solidFill>
              </a:rPr>
              <a:t>Ю</a:t>
            </a:r>
            <a:endParaRPr sz="49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706772"/>
            <a:ext cx="18283555" cy="1580515"/>
            <a:chOff x="0" y="8706772"/>
            <a:chExt cx="18283555" cy="1580515"/>
          </a:xfrm>
        </p:grpSpPr>
        <p:sp>
          <p:nvSpPr>
            <p:cNvPr id="3" name="object 3"/>
            <p:cNvSpPr/>
            <p:nvPr/>
          </p:nvSpPr>
          <p:spPr>
            <a:xfrm>
              <a:off x="2509946" y="8706772"/>
              <a:ext cx="15773400" cy="1580515"/>
            </a:xfrm>
            <a:custGeom>
              <a:avLst/>
              <a:gdLst/>
              <a:ahLst/>
              <a:cxnLst/>
              <a:rect l="l" t="t" r="r" b="b"/>
              <a:pathLst>
                <a:path w="15773400" h="1580515">
                  <a:moveTo>
                    <a:pt x="0" y="1580227"/>
                  </a:moveTo>
                  <a:lnTo>
                    <a:pt x="15773263" y="1580227"/>
                  </a:lnTo>
                  <a:lnTo>
                    <a:pt x="15773263" y="0"/>
                  </a:lnTo>
                  <a:lnTo>
                    <a:pt x="0" y="0"/>
                  </a:lnTo>
                  <a:lnTo>
                    <a:pt x="0" y="1580227"/>
                  </a:lnTo>
                  <a:close/>
                </a:path>
              </a:pathLst>
            </a:custGeom>
            <a:solidFill>
              <a:srgbClr val="005C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8706772"/>
              <a:ext cx="2510155" cy="1580515"/>
            </a:xfrm>
            <a:custGeom>
              <a:avLst/>
              <a:gdLst/>
              <a:ahLst/>
              <a:cxnLst/>
              <a:rect l="l" t="t" r="r" b="b"/>
              <a:pathLst>
                <a:path w="2510155" h="1580515">
                  <a:moveTo>
                    <a:pt x="0" y="1580227"/>
                  </a:moveTo>
                  <a:lnTo>
                    <a:pt x="0" y="0"/>
                  </a:lnTo>
                  <a:lnTo>
                    <a:pt x="2509946" y="0"/>
                  </a:lnTo>
                  <a:lnTo>
                    <a:pt x="2509946" y="1580227"/>
                  </a:lnTo>
                  <a:lnTo>
                    <a:pt x="0" y="1580227"/>
                  </a:lnTo>
                  <a:close/>
                </a:path>
              </a:pathLst>
            </a:custGeom>
            <a:solidFill>
              <a:srgbClr val="EC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3598" y="8837765"/>
              <a:ext cx="1447799" cy="1438274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28962" y="1439162"/>
            <a:ext cx="16838930" cy="6648450"/>
            <a:chOff x="528962" y="1439162"/>
            <a:chExt cx="16838930" cy="664845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7125" y="1439162"/>
              <a:ext cx="15670156" cy="66484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98194" y="3252346"/>
              <a:ext cx="3219449" cy="46577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849829" y="3252346"/>
              <a:ext cx="3000374" cy="46577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8962" y="3252346"/>
              <a:ext cx="3248024" cy="465772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67932" y="377152"/>
            <a:ext cx="16651605" cy="5835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650" spc="425" dirty="0"/>
              <a:t>Учебно-методические</a:t>
            </a:r>
            <a:r>
              <a:rPr sz="3650" spc="515" dirty="0"/>
              <a:t> </a:t>
            </a:r>
            <a:r>
              <a:rPr sz="3650" spc="434" dirty="0"/>
              <a:t>издания</a:t>
            </a:r>
            <a:r>
              <a:rPr sz="3650" spc="520" dirty="0"/>
              <a:t> </a:t>
            </a:r>
            <a:r>
              <a:rPr sz="3650" spc="385" dirty="0"/>
              <a:t>преподавателей</a:t>
            </a:r>
            <a:r>
              <a:rPr sz="3650" spc="520" dirty="0"/>
              <a:t> </a:t>
            </a:r>
            <a:r>
              <a:rPr sz="3650" spc="355" dirty="0"/>
              <a:t>факультета</a:t>
            </a:r>
            <a:endParaRPr sz="3650"/>
          </a:p>
        </p:txBody>
      </p:sp>
      <p:sp>
        <p:nvSpPr>
          <p:cNvPr id="12" name="object 12"/>
          <p:cNvSpPr txBox="1"/>
          <p:nvPr/>
        </p:nvSpPr>
        <p:spPr>
          <a:xfrm>
            <a:off x="6220685" y="8930588"/>
            <a:ext cx="2469515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30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14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68947" y="8930588"/>
            <a:ext cx="207645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90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300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7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602362" y="8930588"/>
            <a:ext cx="1640839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85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421983" y="8930588"/>
            <a:ext cx="23749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endParaRPr sz="26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91400"/>
            <a:ext cx="18283555" cy="8796020"/>
            <a:chOff x="0" y="1491400"/>
            <a:chExt cx="18283555" cy="87960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3598" y="1491400"/>
              <a:ext cx="8066326" cy="806713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509946" y="8706766"/>
              <a:ext cx="15773400" cy="1580515"/>
            </a:xfrm>
            <a:custGeom>
              <a:avLst/>
              <a:gdLst/>
              <a:ahLst/>
              <a:cxnLst/>
              <a:rect l="l" t="t" r="r" b="b"/>
              <a:pathLst>
                <a:path w="15773400" h="1580515">
                  <a:moveTo>
                    <a:pt x="0" y="1580233"/>
                  </a:moveTo>
                  <a:lnTo>
                    <a:pt x="15773263" y="1580233"/>
                  </a:lnTo>
                  <a:lnTo>
                    <a:pt x="15773263" y="0"/>
                  </a:lnTo>
                  <a:lnTo>
                    <a:pt x="0" y="0"/>
                  </a:lnTo>
                  <a:lnTo>
                    <a:pt x="0" y="1580233"/>
                  </a:lnTo>
                  <a:close/>
                </a:path>
              </a:pathLst>
            </a:custGeom>
            <a:solidFill>
              <a:srgbClr val="005C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8706766"/>
              <a:ext cx="2510155" cy="1580515"/>
            </a:xfrm>
            <a:custGeom>
              <a:avLst/>
              <a:gdLst/>
              <a:ahLst/>
              <a:cxnLst/>
              <a:rect l="l" t="t" r="r" b="b"/>
              <a:pathLst>
                <a:path w="2510155" h="1580515">
                  <a:moveTo>
                    <a:pt x="0" y="1580233"/>
                  </a:moveTo>
                  <a:lnTo>
                    <a:pt x="0" y="0"/>
                  </a:lnTo>
                  <a:lnTo>
                    <a:pt x="2509946" y="0"/>
                  </a:lnTo>
                  <a:lnTo>
                    <a:pt x="2509946" y="1580233"/>
                  </a:lnTo>
                  <a:lnTo>
                    <a:pt x="0" y="1580233"/>
                  </a:lnTo>
                  <a:close/>
                </a:path>
              </a:pathLst>
            </a:custGeom>
            <a:solidFill>
              <a:srgbClr val="EC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3598" y="8837759"/>
              <a:ext cx="1447799" cy="143827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926678" y="7265009"/>
              <a:ext cx="4160520" cy="932180"/>
            </a:xfrm>
            <a:custGeom>
              <a:avLst/>
              <a:gdLst/>
              <a:ahLst/>
              <a:cxnLst/>
              <a:rect l="l" t="t" r="r" b="b"/>
              <a:pathLst>
                <a:path w="4160520" h="932179">
                  <a:moveTo>
                    <a:pt x="914361" y="466090"/>
                  </a:moveTo>
                  <a:lnTo>
                    <a:pt x="912863" y="435610"/>
                  </a:lnTo>
                  <a:lnTo>
                    <a:pt x="911999" y="417830"/>
                  </a:lnTo>
                  <a:lnTo>
                    <a:pt x="905052" y="372110"/>
                  </a:lnTo>
                  <a:lnTo>
                    <a:pt x="893775" y="327660"/>
                  </a:lnTo>
                  <a:lnTo>
                    <a:pt x="878382" y="284480"/>
                  </a:lnTo>
                  <a:lnTo>
                    <a:pt x="859104" y="243840"/>
                  </a:lnTo>
                  <a:lnTo>
                    <a:pt x="857542" y="241249"/>
                  </a:lnTo>
                  <a:lnTo>
                    <a:pt x="857542" y="492760"/>
                  </a:lnTo>
                  <a:lnTo>
                    <a:pt x="851001" y="544830"/>
                  </a:lnTo>
                  <a:lnTo>
                    <a:pt x="838377" y="594360"/>
                  </a:lnTo>
                  <a:lnTo>
                    <a:pt x="820077" y="641350"/>
                  </a:lnTo>
                  <a:lnTo>
                    <a:pt x="796518" y="684530"/>
                  </a:lnTo>
                  <a:lnTo>
                    <a:pt x="753910" y="684530"/>
                  </a:lnTo>
                  <a:lnTo>
                    <a:pt x="753910" y="741680"/>
                  </a:lnTo>
                  <a:lnTo>
                    <a:pt x="726071" y="769620"/>
                  </a:lnTo>
                  <a:lnTo>
                    <a:pt x="695655" y="795020"/>
                  </a:lnTo>
                  <a:lnTo>
                    <a:pt x="662863" y="817880"/>
                  </a:lnTo>
                  <a:lnTo>
                    <a:pt x="627926" y="836930"/>
                  </a:lnTo>
                  <a:lnTo>
                    <a:pt x="639648" y="814070"/>
                  </a:lnTo>
                  <a:lnTo>
                    <a:pt x="650494" y="789940"/>
                  </a:lnTo>
                  <a:lnTo>
                    <a:pt x="660438" y="765810"/>
                  </a:lnTo>
                  <a:lnTo>
                    <a:pt x="669493" y="741680"/>
                  </a:lnTo>
                  <a:lnTo>
                    <a:pt x="753910" y="741680"/>
                  </a:lnTo>
                  <a:lnTo>
                    <a:pt x="753910" y="684530"/>
                  </a:lnTo>
                  <a:lnTo>
                    <a:pt x="686739" y="684530"/>
                  </a:lnTo>
                  <a:lnTo>
                    <a:pt x="692226" y="661670"/>
                  </a:lnTo>
                  <a:lnTo>
                    <a:pt x="697001" y="638810"/>
                  </a:lnTo>
                  <a:lnTo>
                    <a:pt x="701040" y="614680"/>
                  </a:lnTo>
                  <a:lnTo>
                    <a:pt x="704342" y="591820"/>
                  </a:lnTo>
                  <a:lnTo>
                    <a:pt x="704850" y="586740"/>
                  </a:lnTo>
                  <a:lnTo>
                    <a:pt x="705319" y="582930"/>
                  </a:lnTo>
                  <a:lnTo>
                    <a:pt x="705751" y="579120"/>
                  </a:lnTo>
                  <a:lnTo>
                    <a:pt x="757770" y="579120"/>
                  </a:lnTo>
                  <a:lnTo>
                    <a:pt x="770801" y="576580"/>
                  </a:lnTo>
                  <a:lnTo>
                    <a:pt x="781469" y="568960"/>
                  </a:lnTo>
                  <a:lnTo>
                    <a:pt x="788682" y="557530"/>
                  </a:lnTo>
                  <a:lnTo>
                    <a:pt x="791324" y="544830"/>
                  </a:lnTo>
                  <a:lnTo>
                    <a:pt x="791324" y="543560"/>
                  </a:lnTo>
                  <a:lnTo>
                    <a:pt x="791324" y="492760"/>
                  </a:lnTo>
                  <a:lnTo>
                    <a:pt x="857542" y="492760"/>
                  </a:lnTo>
                  <a:lnTo>
                    <a:pt x="857542" y="241249"/>
                  </a:lnTo>
                  <a:lnTo>
                    <a:pt x="857351" y="240931"/>
                  </a:lnTo>
                  <a:lnTo>
                    <a:pt x="857351" y="435610"/>
                  </a:lnTo>
                  <a:lnTo>
                    <a:pt x="791324" y="435610"/>
                  </a:lnTo>
                  <a:lnTo>
                    <a:pt x="791324" y="374650"/>
                  </a:lnTo>
                  <a:lnTo>
                    <a:pt x="791324" y="367030"/>
                  </a:lnTo>
                  <a:lnTo>
                    <a:pt x="788682" y="354330"/>
                  </a:lnTo>
                  <a:lnTo>
                    <a:pt x="781469" y="342900"/>
                  </a:lnTo>
                  <a:lnTo>
                    <a:pt x="770801" y="336550"/>
                  </a:lnTo>
                  <a:lnTo>
                    <a:pt x="757770" y="332740"/>
                  </a:lnTo>
                  <a:lnTo>
                    <a:pt x="747382" y="332740"/>
                  </a:lnTo>
                  <a:lnTo>
                    <a:pt x="747382" y="374650"/>
                  </a:lnTo>
                  <a:lnTo>
                    <a:pt x="701243" y="542290"/>
                  </a:lnTo>
                  <a:lnTo>
                    <a:pt x="685380" y="542290"/>
                  </a:lnTo>
                  <a:lnTo>
                    <a:pt x="684999" y="543560"/>
                  </a:lnTo>
                  <a:lnTo>
                    <a:pt x="684517" y="542290"/>
                  </a:lnTo>
                  <a:lnTo>
                    <a:pt x="667054" y="542290"/>
                  </a:lnTo>
                  <a:lnTo>
                    <a:pt x="649833" y="486041"/>
                  </a:lnTo>
                  <a:lnTo>
                    <a:pt x="649833" y="579120"/>
                  </a:lnTo>
                  <a:lnTo>
                    <a:pt x="646201" y="605790"/>
                  </a:lnTo>
                  <a:lnTo>
                    <a:pt x="641527" y="632460"/>
                  </a:lnTo>
                  <a:lnTo>
                    <a:pt x="635838" y="659130"/>
                  </a:lnTo>
                  <a:lnTo>
                    <a:pt x="629119" y="684530"/>
                  </a:lnTo>
                  <a:lnTo>
                    <a:pt x="610031" y="684530"/>
                  </a:lnTo>
                  <a:lnTo>
                    <a:pt x="610031" y="741680"/>
                  </a:lnTo>
                  <a:lnTo>
                    <a:pt x="596887" y="773430"/>
                  </a:lnTo>
                  <a:lnTo>
                    <a:pt x="582041" y="803910"/>
                  </a:lnTo>
                  <a:lnTo>
                    <a:pt x="565505" y="833120"/>
                  </a:lnTo>
                  <a:lnTo>
                    <a:pt x="547268" y="862330"/>
                  </a:lnTo>
                  <a:lnTo>
                    <a:pt x="550176" y="864870"/>
                  </a:lnTo>
                  <a:lnTo>
                    <a:pt x="533908" y="868680"/>
                  </a:lnTo>
                  <a:lnTo>
                    <a:pt x="500672" y="873760"/>
                  </a:lnTo>
                  <a:lnTo>
                    <a:pt x="483743" y="875030"/>
                  </a:lnTo>
                  <a:lnTo>
                    <a:pt x="483743" y="741680"/>
                  </a:lnTo>
                  <a:lnTo>
                    <a:pt x="610031" y="741680"/>
                  </a:lnTo>
                  <a:lnTo>
                    <a:pt x="610031" y="684530"/>
                  </a:lnTo>
                  <a:lnTo>
                    <a:pt x="483743" y="684530"/>
                  </a:lnTo>
                  <a:lnTo>
                    <a:pt x="483743" y="579120"/>
                  </a:lnTo>
                  <a:lnTo>
                    <a:pt x="649833" y="579120"/>
                  </a:lnTo>
                  <a:lnTo>
                    <a:pt x="649833" y="486041"/>
                  </a:lnTo>
                  <a:lnTo>
                    <a:pt x="639064" y="450850"/>
                  </a:lnTo>
                  <a:lnTo>
                    <a:pt x="611060" y="542290"/>
                  </a:lnTo>
                  <a:lnTo>
                    <a:pt x="593610" y="542290"/>
                  </a:lnTo>
                  <a:lnTo>
                    <a:pt x="593128" y="543560"/>
                  </a:lnTo>
                  <a:lnTo>
                    <a:pt x="592747" y="542290"/>
                  </a:lnTo>
                  <a:lnTo>
                    <a:pt x="576872" y="542290"/>
                  </a:lnTo>
                  <a:lnTo>
                    <a:pt x="546722" y="433070"/>
                  </a:lnTo>
                  <a:lnTo>
                    <a:pt x="516572" y="542290"/>
                  </a:lnTo>
                  <a:lnTo>
                    <a:pt x="500697" y="542290"/>
                  </a:lnTo>
                  <a:lnTo>
                    <a:pt x="500316" y="543560"/>
                  </a:lnTo>
                  <a:lnTo>
                    <a:pt x="499833" y="542290"/>
                  </a:lnTo>
                  <a:lnTo>
                    <a:pt x="482371" y="542290"/>
                  </a:lnTo>
                  <a:lnTo>
                    <a:pt x="454380" y="450850"/>
                  </a:lnTo>
                  <a:lnTo>
                    <a:pt x="427812" y="537654"/>
                  </a:lnTo>
                  <a:lnTo>
                    <a:pt x="427812" y="579120"/>
                  </a:lnTo>
                  <a:lnTo>
                    <a:pt x="427812" y="684530"/>
                  </a:lnTo>
                  <a:lnTo>
                    <a:pt x="427812" y="741680"/>
                  </a:lnTo>
                  <a:lnTo>
                    <a:pt x="427812" y="875030"/>
                  </a:lnTo>
                  <a:lnTo>
                    <a:pt x="373976" y="867410"/>
                  </a:lnTo>
                  <a:lnTo>
                    <a:pt x="338239" y="833120"/>
                  </a:lnTo>
                  <a:lnTo>
                    <a:pt x="306781" y="773430"/>
                  </a:lnTo>
                  <a:lnTo>
                    <a:pt x="293662" y="741680"/>
                  </a:lnTo>
                  <a:lnTo>
                    <a:pt x="427812" y="741680"/>
                  </a:lnTo>
                  <a:lnTo>
                    <a:pt x="427812" y="684530"/>
                  </a:lnTo>
                  <a:lnTo>
                    <a:pt x="274764" y="684530"/>
                  </a:lnTo>
                  <a:lnTo>
                    <a:pt x="269176" y="663003"/>
                  </a:lnTo>
                  <a:lnTo>
                    <a:pt x="269176" y="828040"/>
                  </a:lnTo>
                  <a:lnTo>
                    <a:pt x="239268" y="810260"/>
                  </a:lnTo>
                  <a:lnTo>
                    <a:pt x="211074" y="789940"/>
                  </a:lnTo>
                  <a:lnTo>
                    <a:pt x="184759" y="767080"/>
                  </a:lnTo>
                  <a:lnTo>
                    <a:pt x="160451" y="741680"/>
                  </a:lnTo>
                  <a:lnTo>
                    <a:pt x="232168" y="741680"/>
                  </a:lnTo>
                  <a:lnTo>
                    <a:pt x="240284" y="763270"/>
                  </a:lnTo>
                  <a:lnTo>
                    <a:pt x="249161" y="784860"/>
                  </a:lnTo>
                  <a:lnTo>
                    <a:pt x="258800" y="806450"/>
                  </a:lnTo>
                  <a:lnTo>
                    <a:pt x="269176" y="828040"/>
                  </a:lnTo>
                  <a:lnTo>
                    <a:pt x="269176" y="663003"/>
                  </a:lnTo>
                  <a:lnTo>
                    <a:pt x="268173" y="659130"/>
                  </a:lnTo>
                  <a:lnTo>
                    <a:pt x="262636" y="632460"/>
                  </a:lnTo>
                  <a:lnTo>
                    <a:pt x="258165" y="605790"/>
                  </a:lnTo>
                  <a:lnTo>
                    <a:pt x="254749" y="579120"/>
                  </a:lnTo>
                  <a:lnTo>
                    <a:pt x="427812" y="579120"/>
                  </a:lnTo>
                  <a:lnTo>
                    <a:pt x="427812" y="537654"/>
                  </a:lnTo>
                  <a:lnTo>
                    <a:pt x="426389" y="542290"/>
                  </a:lnTo>
                  <a:lnTo>
                    <a:pt x="408927" y="542290"/>
                  </a:lnTo>
                  <a:lnTo>
                    <a:pt x="408444" y="543560"/>
                  </a:lnTo>
                  <a:lnTo>
                    <a:pt x="408063" y="542290"/>
                  </a:lnTo>
                  <a:lnTo>
                    <a:pt x="392201" y="542290"/>
                  </a:lnTo>
                  <a:lnTo>
                    <a:pt x="362038" y="433070"/>
                  </a:lnTo>
                  <a:lnTo>
                    <a:pt x="331889" y="542290"/>
                  </a:lnTo>
                  <a:lnTo>
                    <a:pt x="316026" y="542290"/>
                  </a:lnTo>
                  <a:lnTo>
                    <a:pt x="315645" y="543560"/>
                  </a:lnTo>
                  <a:lnTo>
                    <a:pt x="315163" y="542290"/>
                  </a:lnTo>
                  <a:lnTo>
                    <a:pt x="297700" y="542290"/>
                  </a:lnTo>
                  <a:lnTo>
                    <a:pt x="269709" y="450850"/>
                  </a:lnTo>
                  <a:lnTo>
                    <a:pt x="241706" y="542290"/>
                  </a:lnTo>
                  <a:lnTo>
                    <a:pt x="224243" y="542290"/>
                  </a:lnTo>
                  <a:lnTo>
                    <a:pt x="223774" y="543560"/>
                  </a:lnTo>
                  <a:lnTo>
                    <a:pt x="223393" y="542290"/>
                  </a:lnTo>
                  <a:lnTo>
                    <a:pt x="215074" y="542290"/>
                  </a:lnTo>
                  <a:lnTo>
                    <a:pt x="215074" y="684530"/>
                  </a:lnTo>
                  <a:lnTo>
                    <a:pt x="117843" y="684530"/>
                  </a:lnTo>
                  <a:lnTo>
                    <a:pt x="94018" y="640080"/>
                  </a:lnTo>
                  <a:lnTo>
                    <a:pt x="75590" y="593090"/>
                  </a:lnTo>
                  <a:lnTo>
                    <a:pt x="62992" y="542290"/>
                  </a:lnTo>
                  <a:lnTo>
                    <a:pt x="56654" y="490220"/>
                  </a:lnTo>
                  <a:lnTo>
                    <a:pt x="114642" y="490220"/>
                  </a:lnTo>
                  <a:lnTo>
                    <a:pt x="114642" y="544830"/>
                  </a:lnTo>
                  <a:lnTo>
                    <a:pt x="117297" y="557530"/>
                  </a:lnTo>
                  <a:lnTo>
                    <a:pt x="124498" y="568960"/>
                  </a:lnTo>
                  <a:lnTo>
                    <a:pt x="135166" y="576580"/>
                  </a:lnTo>
                  <a:lnTo>
                    <a:pt x="148196" y="579120"/>
                  </a:lnTo>
                  <a:lnTo>
                    <a:pt x="196723" y="579120"/>
                  </a:lnTo>
                  <a:lnTo>
                    <a:pt x="197408" y="585470"/>
                  </a:lnTo>
                  <a:lnTo>
                    <a:pt x="205828" y="642620"/>
                  </a:lnTo>
                  <a:lnTo>
                    <a:pt x="215074" y="684530"/>
                  </a:lnTo>
                  <a:lnTo>
                    <a:pt x="215074" y="542290"/>
                  </a:lnTo>
                  <a:lnTo>
                    <a:pt x="207518" y="542290"/>
                  </a:lnTo>
                  <a:lnTo>
                    <a:pt x="193192" y="490220"/>
                  </a:lnTo>
                  <a:lnTo>
                    <a:pt x="177469" y="433070"/>
                  </a:lnTo>
                  <a:lnTo>
                    <a:pt x="161391" y="374650"/>
                  </a:lnTo>
                  <a:lnTo>
                    <a:pt x="205727" y="374650"/>
                  </a:lnTo>
                  <a:lnTo>
                    <a:pt x="226326" y="459740"/>
                  </a:lnTo>
                  <a:lnTo>
                    <a:pt x="252450" y="374650"/>
                  </a:lnTo>
                  <a:lnTo>
                    <a:pt x="286956" y="374650"/>
                  </a:lnTo>
                  <a:lnTo>
                    <a:pt x="313093" y="459740"/>
                  </a:lnTo>
                  <a:lnTo>
                    <a:pt x="333679" y="374650"/>
                  </a:lnTo>
                  <a:lnTo>
                    <a:pt x="390410" y="374650"/>
                  </a:lnTo>
                  <a:lnTo>
                    <a:pt x="410997" y="459740"/>
                  </a:lnTo>
                  <a:lnTo>
                    <a:pt x="437134" y="374650"/>
                  </a:lnTo>
                  <a:lnTo>
                    <a:pt x="471639" y="374650"/>
                  </a:lnTo>
                  <a:lnTo>
                    <a:pt x="497763" y="459740"/>
                  </a:lnTo>
                  <a:lnTo>
                    <a:pt x="518363" y="374650"/>
                  </a:lnTo>
                  <a:lnTo>
                    <a:pt x="575081" y="374650"/>
                  </a:lnTo>
                  <a:lnTo>
                    <a:pt x="595680" y="459740"/>
                  </a:lnTo>
                  <a:lnTo>
                    <a:pt x="621804" y="374650"/>
                  </a:lnTo>
                  <a:lnTo>
                    <a:pt x="656310" y="374650"/>
                  </a:lnTo>
                  <a:lnTo>
                    <a:pt x="682447" y="459740"/>
                  </a:lnTo>
                  <a:lnTo>
                    <a:pt x="703046" y="374650"/>
                  </a:lnTo>
                  <a:lnTo>
                    <a:pt x="747382" y="374650"/>
                  </a:lnTo>
                  <a:lnTo>
                    <a:pt x="747382" y="332740"/>
                  </a:lnTo>
                  <a:lnTo>
                    <a:pt x="696048" y="332740"/>
                  </a:lnTo>
                  <a:lnTo>
                    <a:pt x="694842" y="326390"/>
                  </a:lnTo>
                  <a:lnTo>
                    <a:pt x="693585" y="320040"/>
                  </a:lnTo>
                  <a:lnTo>
                    <a:pt x="692226" y="312420"/>
                  </a:lnTo>
                  <a:lnTo>
                    <a:pt x="687311" y="288290"/>
                  </a:lnTo>
                  <a:lnTo>
                    <a:pt x="682015" y="265430"/>
                  </a:lnTo>
                  <a:lnTo>
                    <a:pt x="676414" y="243840"/>
                  </a:lnTo>
                  <a:lnTo>
                    <a:pt x="670547" y="222250"/>
                  </a:lnTo>
                  <a:lnTo>
                    <a:pt x="779233" y="222250"/>
                  </a:lnTo>
                  <a:lnTo>
                    <a:pt x="803795" y="260350"/>
                  </a:lnTo>
                  <a:lnTo>
                    <a:pt x="824191" y="300990"/>
                  </a:lnTo>
                  <a:lnTo>
                    <a:pt x="840130" y="344170"/>
                  </a:lnTo>
                  <a:lnTo>
                    <a:pt x="851281" y="388620"/>
                  </a:lnTo>
                  <a:lnTo>
                    <a:pt x="857351" y="435610"/>
                  </a:lnTo>
                  <a:lnTo>
                    <a:pt x="857351" y="240931"/>
                  </a:lnTo>
                  <a:lnTo>
                    <a:pt x="846112" y="222250"/>
                  </a:lnTo>
                  <a:lnTo>
                    <a:pt x="836180" y="205740"/>
                  </a:lnTo>
                  <a:lnTo>
                    <a:pt x="809828" y="168910"/>
                  </a:lnTo>
                  <a:lnTo>
                    <a:pt x="780300" y="135890"/>
                  </a:lnTo>
                  <a:lnTo>
                    <a:pt x="747826" y="106680"/>
                  </a:lnTo>
                  <a:lnTo>
                    <a:pt x="728865" y="91643"/>
                  </a:lnTo>
                  <a:lnTo>
                    <a:pt x="728865" y="165100"/>
                  </a:lnTo>
                  <a:lnTo>
                    <a:pt x="652691" y="165100"/>
                  </a:lnTo>
                  <a:lnTo>
                    <a:pt x="645782" y="144780"/>
                  </a:lnTo>
                  <a:lnTo>
                    <a:pt x="639203" y="127635"/>
                  </a:lnTo>
                  <a:lnTo>
                    <a:pt x="639203" y="332740"/>
                  </a:lnTo>
                  <a:lnTo>
                    <a:pt x="483743" y="332740"/>
                  </a:lnTo>
                  <a:lnTo>
                    <a:pt x="483743" y="222250"/>
                  </a:lnTo>
                  <a:lnTo>
                    <a:pt x="612114" y="222250"/>
                  </a:lnTo>
                  <a:lnTo>
                    <a:pt x="625767" y="271780"/>
                  </a:lnTo>
                  <a:lnTo>
                    <a:pt x="637705" y="325120"/>
                  </a:lnTo>
                  <a:lnTo>
                    <a:pt x="639203" y="332740"/>
                  </a:lnTo>
                  <a:lnTo>
                    <a:pt x="639203" y="127635"/>
                  </a:lnTo>
                  <a:lnTo>
                    <a:pt x="638962" y="127000"/>
                  </a:lnTo>
                  <a:lnTo>
                    <a:pt x="632307" y="110490"/>
                  </a:lnTo>
                  <a:lnTo>
                    <a:pt x="625932" y="93980"/>
                  </a:lnTo>
                  <a:lnTo>
                    <a:pt x="653719" y="109220"/>
                  </a:lnTo>
                  <a:lnTo>
                    <a:pt x="680212" y="125730"/>
                  </a:lnTo>
                  <a:lnTo>
                    <a:pt x="705294" y="144780"/>
                  </a:lnTo>
                  <a:lnTo>
                    <a:pt x="728865" y="165100"/>
                  </a:lnTo>
                  <a:lnTo>
                    <a:pt x="728865" y="91643"/>
                  </a:lnTo>
                  <a:lnTo>
                    <a:pt x="677011" y="57150"/>
                  </a:lnTo>
                  <a:lnTo>
                    <a:pt x="634961" y="35560"/>
                  </a:lnTo>
                  <a:lnTo>
                    <a:pt x="593128" y="20383"/>
                  </a:lnTo>
                  <a:lnTo>
                    <a:pt x="593128" y="165100"/>
                  </a:lnTo>
                  <a:lnTo>
                    <a:pt x="483743" y="165100"/>
                  </a:lnTo>
                  <a:lnTo>
                    <a:pt x="483743" y="57150"/>
                  </a:lnTo>
                  <a:lnTo>
                    <a:pt x="501192" y="58420"/>
                  </a:lnTo>
                  <a:lnTo>
                    <a:pt x="552170" y="68580"/>
                  </a:lnTo>
                  <a:lnTo>
                    <a:pt x="569493" y="105410"/>
                  </a:lnTo>
                  <a:lnTo>
                    <a:pt x="593128" y="165100"/>
                  </a:lnTo>
                  <a:lnTo>
                    <a:pt x="593128" y="20383"/>
                  </a:lnTo>
                  <a:lnTo>
                    <a:pt x="592975" y="20320"/>
                  </a:lnTo>
                  <a:lnTo>
                    <a:pt x="549198" y="8890"/>
                  </a:lnTo>
                  <a:lnTo>
                    <a:pt x="503859" y="1270"/>
                  </a:lnTo>
                  <a:lnTo>
                    <a:pt x="457174" y="0"/>
                  </a:lnTo>
                  <a:lnTo>
                    <a:pt x="427812" y="800"/>
                  </a:lnTo>
                  <a:lnTo>
                    <a:pt x="427812" y="57150"/>
                  </a:lnTo>
                  <a:lnTo>
                    <a:pt x="427812" y="165100"/>
                  </a:lnTo>
                  <a:lnTo>
                    <a:pt x="427812" y="222250"/>
                  </a:lnTo>
                  <a:lnTo>
                    <a:pt x="427812" y="332740"/>
                  </a:lnTo>
                  <a:lnTo>
                    <a:pt x="268389" y="332740"/>
                  </a:lnTo>
                  <a:lnTo>
                    <a:pt x="274853" y="303530"/>
                  </a:lnTo>
                  <a:lnTo>
                    <a:pt x="281990" y="275590"/>
                  </a:lnTo>
                  <a:lnTo>
                    <a:pt x="289623" y="247650"/>
                  </a:lnTo>
                  <a:lnTo>
                    <a:pt x="297599" y="222250"/>
                  </a:lnTo>
                  <a:lnTo>
                    <a:pt x="427812" y="222250"/>
                  </a:lnTo>
                  <a:lnTo>
                    <a:pt x="427812" y="165100"/>
                  </a:lnTo>
                  <a:lnTo>
                    <a:pt x="317868" y="165100"/>
                  </a:lnTo>
                  <a:lnTo>
                    <a:pt x="332270" y="129540"/>
                  </a:lnTo>
                  <a:lnTo>
                    <a:pt x="355104" y="81280"/>
                  </a:lnTo>
                  <a:lnTo>
                    <a:pt x="394246" y="60960"/>
                  </a:lnTo>
                  <a:lnTo>
                    <a:pt x="410933" y="59690"/>
                  </a:lnTo>
                  <a:lnTo>
                    <a:pt x="427812" y="57150"/>
                  </a:lnTo>
                  <a:lnTo>
                    <a:pt x="427812" y="800"/>
                  </a:lnTo>
                  <a:lnTo>
                    <a:pt x="410502" y="1270"/>
                  </a:lnTo>
                  <a:lnTo>
                    <a:pt x="365163" y="8890"/>
                  </a:lnTo>
                  <a:lnTo>
                    <a:pt x="321373" y="20320"/>
                  </a:lnTo>
                  <a:lnTo>
                    <a:pt x="283184" y="34188"/>
                  </a:lnTo>
                  <a:lnTo>
                    <a:pt x="283184" y="96520"/>
                  </a:lnTo>
                  <a:lnTo>
                    <a:pt x="276720" y="111760"/>
                  </a:lnTo>
                  <a:lnTo>
                    <a:pt x="269938" y="128270"/>
                  </a:lnTo>
                  <a:lnTo>
                    <a:pt x="262928" y="146050"/>
                  </a:lnTo>
                  <a:lnTo>
                    <a:pt x="255803" y="165100"/>
                  </a:lnTo>
                  <a:lnTo>
                    <a:pt x="236715" y="165100"/>
                  </a:lnTo>
                  <a:lnTo>
                    <a:pt x="236715" y="222250"/>
                  </a:lnTo>
                  <a:lnTo>
                    <a:pt x="229920" y="245110"/>
                  </a:lnTo>
                  <a:lnTo>
                    <a:pt x="223405" y="269240"/>
                  </a:lnTo>
                  <a:lnTo>
                    <a:pt x="217284" y="294640"/>
                  </a:lnTo>
                  <a:lnTo>
                    <a:pt x="211645" y="321310"/>
                  </a:lnTo>
                  <a:lnTo>
                    <a:pt x="210807" y="325120"/>
                  </a:lnTo>
                  <a:lnTo>
                    <a:pt x="209245" y="332740"/>
                  </a:lnTo>
                  <a:lnTo>
                    <a:pt x="148196" y="332740"/>
                  </a:lnTo>
                  <a:lnTo>
                    <a:pt x="135166" y="336550"/>
                  </a:lnTo>
                  <a:lnTo>
                    <a:pt x="124498" y="342900"/>
                  </a:lnTo>
                  <a:lnTo>
                    <a:pt x="117297" y="354330"/>
                  </a:lnTo>
                  <a:lnTo>
                    <a:pt x="114642" y="367030"/>
                  </a:lnTo>
                  <a:lnTo>
                    <a:pt x="114642" y="433070"/>
                  </a:lnTo>
                  <a:lnTo>
                    <a:pt x="57200" y="433070"/>
                  </a:lnTo>
                  <a:lnTo>
                    <a:pt x="63461" y="387350"/>
                  </a:lnTo>
                  <a:lnTo>
                    <a:pt x="74676" y="341630"/>
                  </a:lnTo>
                  <a:lnTo>
                    <a:pt x="90563" y="299720"/>
                  </a:lnTo>
                  <a:lnTo>
                    <a:pt x="110807" y="259080"/>
                  </a:lnTo>
                  <a:lnTo>
                    <a:pt x="135128" y="222250"/>
                  </a:lnTo>
                  <a:lnTo>
                    <a:pt x="236715" y="222250"/>
                  </a:lnTo>
                  <a:lnTo>
                    <a:pt x="236715" y="165100"/>
                  </a:lnTo>
                  <a:lnTo>
                    <a:pt x="185496" y="165100"/>
                  </a:lnTo>
                  <a:lnTo>
                    <a:pt x="207937" y="144780"/>
                  </a:lnTo>
                  <a:lnTo>
                    <a:pt x="231762" y="127000"/>
                  </a:lnTo>
                  <a:lnTo>
                    <a:pt x="256870" y="111760"/>
                  </a:lnTo>
                  <a:lnTo>
                    <a:pt x="283184" y="96520"/>
                  </a:lnTo>
                  <a:lnTo>
                    <a:pt x="283184" y="34188"/>
                  </a:lnTo>
                  <a:lnTo>
                    <a:pt x="239433" y="55880"/>
                  </a:lnTo>
                  <a:lnTo>
                    <a:pt x="201739" y="78740"/>
                  </a:lnTo>
                  <a:lnTo>
                    <a:pt x="166535" y="106680"/>
                  </a:lnTo>
                  <a:lnTo>
                    <a:pt x="134048" y="135890"/>
                  </a:lnTo>
                  <a:lnTo>
                    <a:pt x="104521" y="168910"/>
                  </a:lnTo>
                  <a:lnTo>
                    <a:pt x="78181" y="205740"/>
                  </a:lnTo>
                  <a:lnTo>
                    <a:pt x="55257" y="243840"/>
                  </a:lnTo>
                  <a:lnTo>
                    <a:pt x="35979" y="284480"/>
                  </a:lnTo>
                  <a:lnTo>
                    <a:pt x="20586" y="327660"/>
                  </a:lnTo>
                  <a:lnTo>
                    <a:pt x="9309" y="372110"/>
                  </a:lnTo>
                  <a:lnTo>
                    <a:pt x="2362" y="417830"/>
                  </a:lnTo>
                  <a:lnTo>
                    <a:pt x="0" y="466090"/>
                  </a:lnTo>
                  <a:lnTo>
                    <a:pt x="2362" y="514350"/>
                  </a:lnTo>
                  <a:lnTo>
                    <a:pt x="9309" y="560070"/>
                  </a:lnTo>
                  <a:lnTo>
                    <a:pt x="20586" y="604520"/>
                  </a:lnTo>
                  <a:lnTo>
                    <a:pt x="35979" y="647700"/>
                  </a:lnTo>
                  <a:lnTo>
                    <a:pt x="55257" y="688340"/>
                  </a:lnTo>
                  <a:lnTo>
                    <a:pt x="78181" y="726440"/>
                  </a:lnTo>
                  <a:lnTo>
                    <a:pt x="104521" y="763270"/>
                  </a:lnTo>
                  <a:lnTo>
                    <a:pt x="134048" y="796290"/>
                  </a:lnTo>
                  <a:lnTo>
                    <a:pt x="166535" y="825500"/>
                  </a:lnTo>
                  <a:lnTo>
                    <a:pt x="201739" y="853440"/>
                  </a:lnTo>
                  <a:lnTo>
                    <a:pt x="239433" y="876300"/>
                  </a:lnTo>
                  <a:lnTo>
                    <a:pt x="279400" y="896620"/>
                  </a:lnTo>
                  <a:lnTo>
                    <a:pt x="321373" y="911860"/>
                  </a:lnTo>
                  <a:lnTo>
                    <a:pt x="365163" y="923290"/>
                  </a:lnTo>
                  <a:lnTo>
                    <a:pt x="410502" y="930910"/>
                  </a:lnTo>
                  <a:lnTo>
                    <a:pt x="457174" y="932180"/>
                  </a:lnTo>
                  <a:lnTo>
                    <a:pt x="503859" y="930910"/>
                  </a:lnTo>
                  <a:lnTo>
                    <a:pt x="549198" y="923290"/>
                  </a:lnTo>
                  <a:lnTo>
                    <a:pt x="592975" y="911860"/>
                  </a:lnTo>
                  <a:lnTo>
                    <a:pt x="634961" y="896620"/>
                  </a:lnTo>
                  <a:lnTo>
                    <a:pt x="674916" y="876300"/>
                  </a:lnTo>
                  <a:lnTo>
                    <a:pt x="712622" y="853440"/>
                  </a:lnTo>
                  <a:lnTo>
                    <a:pt x="733425" y="836930"/>
                  </a:lnTo>
                  <a:lnTo>
                    <a:pt x="747826" y="825500"/>
                  </a:lnTo>
                  <a:lnTo>
                    <a:pt x="780300" y="796290"/>
                  </a:lnTo>
                  <a:lnTo>
                    <a:pt x="809828" y="763270"/>
                  </a:lnTo>
                  <a:lnTo>
                    <a:pt x="825271" y="741680"/>
                  </a:lnTo>
                  <a:lnTo>
                    <a:pt x="836180" y="726440"/>
                  </a:lnTo>
                  <a:lnTo>
                    <a:pt x="859104" y="688340"/>
                  </a:lnTo>
                  <a:lnTo>
                    <a:pt x="860907" y="684530"/>
                  </a:lnTo>
                  <a:lnTo>
                    <a:pt x="878382" y="647700"/>
                  </a:lnTo>
                  <a:lnTo>
                    <a:pt x="893775" y="604520"/>
                  </a:lnTo>
                  <a:lnTo>
                    <a:pt x="905052" y="560070"/>
                  </a:lnTo>
                  <a:lnTo>
                    <a:pt x="911999" y="514350"/>
                  </a:lnTo>
                  <a:lnTo>
                    <a:pt x="913053" y="492760"/>
                  </a:lnTo>
                  <a:lnTo>
                    <a:pt x="914361" y="466090"/>
                  </a:lnTo>
                  <a:close/>
                </a:path>
                <a:path w="4160520" h="932179">
                  <a:moveTo>
                    <a:pt x="3811930" y="370725"/>
                  </a:moveTo>
                  <a:lnTo>
                    <a:pt x="3629380" y="485660"/>
                  </a:lnTo>
                  <a:lnTo>
                    <a:pt x="3656279" y="579805"/>
                  </a:lnTo>
                  <a:lnTo>
                    <a:pt x="3687635" y="523367"/>
                  </a:lnTo>
                  <a:lnTo>
                    <a:pt x="3688359" y="522008"/>
                  </a:lnTo>
                  <a:lnTo>
                    <a:pt x="3689235" y="520687"/>
                  </a:lnTo>
                  <a:lnTo>
                    <a:pt x="3811930" y="370725"/>
                  </a:lnTo>
                  <a:close/>
                </a:path>
                <a:path w="4160520" h="932179">
                  <a:moveTo>
                    <a:pt x="4159910" y="457200"/>
                  </a:moveTo>
                  <a:lnTo>
                    <a:pt x="4157548" y="410451"/>
                  </a:lnTo>
                  <a:lnTo>
                    <a:pt x="4150626" y="365061"/>
                  </a:lnTo>
                  <a:lnTo>
                    <a:pt x="4139361" y="321246"/>
                  </a:lnTo>
                  <a:lnTo>
                    <a:pt x="4123982" y="279234"/>
                  </a:lnTo>
                  <a:lnTo>
                    <a:pt x="4104729" y="239268"/>
                  </a:lnTo>
                  <a:lnTo>
                    <a:pt x="4081830" y="201574"/>
                  </a:lnTo>
                  <a:lnTo>
                    <a:pt x="4055516" y="166382"/>
                  </a:lnTo>
                  <a:lnTo>
                    <a:pt x="4026001" y="133908"/>
                  </a:lnTo>
                  <a:lnTo>
                    <a:pt x="3993540" y="104406"/>
                  </a:lnTo>
                  <a:lnTo>
                    <a:pt x="3958336" y="78079"/>
                  </a:lnTo>
                  <a:lnTo>
                    <a:pt x="3946652" y="70993"/>
                  </a:lnTo>
                  <a:lnTo>
                    <a:pt x="3946652" y="273558"/>
                  </a:lnTo>
                  <a:lnTo>
                    <a:pt x="3946474" y="275818"/>
                  </a:lnTo>
                  <a:lnTo>
                    <a:pt x="3862247" y="648817"/>
                  </a:lnTo>
                  <a:lnTo>
                    <a:pt x="3839451" y="666750"/>
                  </a:lnTo>
                  <a:lnTo>
                    <a:pt x="3830815" y="665200"/>
                  </a:lnTo>
                  <a:lnTo>
                    <a:pt x="3715626" y="570953"/>
                  </a:lnTo>
                  <a:lnTo>
                    <a:pt x="3669982" y="653122"/>
                  </a:lnTo>
                  <a:lnTo>
                    <a:pt x="3665677" y="658710"/>
                  </a:lnTo>
                  <a:lnTo>
                    <a:pt x="3660063" y="662724"/>
                  </a:lnTo>
                  <a:lnTo>
                    <a:pt x="3653523" y="664959"/>
                  </a:lnTo>
                  <a:lnTo>
                    <a:pt x="3646474" y="665200"/>
                  </a:lnTo>
                  <a:lnTo>
                    <a:pt x="3639667" y="663371"/>
                  </a:lnTo>
                  <a:lnTo>
                    <a:pt x="3633800" y="659714"/>
                  </a:lnTo>
                  <a:lnTo>
                    <a:pt x="3629228" y="654519"/>
                  </a:lnTo>
                  <a:lnTo>
                    <a:pt x="3626320" y="648106"/>
                  </a:lnTo>
                  <a:lnTo>
                    <a:pt x="3582720" y="495528"/>
                  </a:lnTo>
                  <a:lnTo>
                    <a:pt x="3477996" y="474586"/>
                  </a:lnTo>
                  <a:lnTo>
                    <a:pt x="3458895" y="450037"/>
                  </a:lnTo>
                  <a:lnTo>
                    <a:pt x="3459683" y="440474"/>
                  </a:lnTo>
                  <a:lnTo>
                    <a:pt x="3465296" y="432625"/>
                  </a:lnTo>
                  <a:lnTo>
                    <a:pt x="3914622" y="250482"/>
                  </a:lnTo>
                  <a:lnTo>
                    <a:pt x="3918204" y="249174"/>
                  </a:lnTo>
                  <a:lnTo>
                    <a:pt x="3921937" y="248780"/>
                  </a:lnTo>
                  <a:lnTo>
                    <a:pt x="3928135" y="249504"/>
                  </a:lnTo>
                  <a:lnTo>
                    <a:pt x="3946652" y="273558"/>
                  </a:lnTo>
                  <a:lnTo>
                    <a:pt x="3946652" y="70993"/>
                  </a:lnTo>
                  <a:lnTo>
                    <a:pt x="3880675" y="35928"/>
                  </a:lnTo>
                  <a:lnTo>
                    <a:pt x="3838676" y="20548"/>
                  </a:lnTo>
                  <a:lnTo>
                    <a:pt x="3794861" y="9283"/>
                  </a:lnTo>
                  <a:lnTo>
                    <a:pt x="3749459" y="2362"/>
                  </a:lnTo>
                  <a:lnTo>
                    <a:pt x="3702710" y="0"/>
                  </a:lnTo>
                  <a:lnTo>
                    <a:pt x="3655974" y="2362"/>
                  </a:lnTo>
                  <a:lnTo>
                    <a:pt x="3610572" y="9283"/>
                  </a:lnTo>
                  <a:lnTo>
                    <a:pt x="3566757" y="20548"/>
                  </a:lnTo>
                  <a:lnTo>
                    <a:pt x="3524758" y="35928"/>
                  </a:lnTo>
                  <a:lnTo>
                    <a:pt x="3484791" y="55181"/>
                  </a:lnTo>
                  <a:lnTo>
                    <a:pt x="3447084" y="78079"/>
                  </a:lnTo>
                  <a:lnTo>
                    <a:pt x="3411893" y="104406"/>
                  </a:lnTo>
                  <a:lnTo>
                    <a:pt x="3379432" y="133908"/>
                  </a:lnTo>
                  <a:lnTo>
                    <a:pt x="3349917" y="166382"/>
                  </a:lnTo>
                  <a:lnTo>
                    <a:pt x="3323602" y="201574"/>
                  </a:lnTo>
                  <a:lnTo>
                    <a:pt x="3300692" y="239268"/>
                  </a:lnTo>
                  <a:lnTo>
                    <a:pt x="3281438" y="279234"/>
                  </a:lnTo>
                  <a:lnTo>
                    <a:pt x="3266071" y="321246"/>
                  </a:lnTo>
                  <a:lnTo>
                    <a:pt x="3254806" y="365061"/>
                  </a:lnTo>
                  <a:lnTo>
                    <a:pt x="3247872" y="410451"/>
                  </a:lnTo>
                  <a:lnTo>
                    <a:pt x="3245510" y="457200"/>
                  </a:lnTo>
                  <a:lnTo>
                    <a:pt x="3247872" y="503948"/>
                  </a:lnTo>
                  <a:lnTo>
                    <a:pt x="3254806" y="549338"/>
                  </a:lnTo>
                  <a:lnTo>
                    <a:pt x="3266071" y="593153"/>
                  </a:lnTo>
                  <a:lnTo>
                    <a:pt x="3281438" y="635165"/>
                  </a:lnTo>
                  <a:lnTo>
                    <a:pt x="3300692" y="675132"/>
                  </a:lnTo>
                  <a:lnTo>
                    <a:pt x="3323602" y="712825"/>
                  </a:lnTo>
                  <a:lnTo>
                    <a:pt x="3349917" y="748017"/>
                  </a:lnTo>
                  <a:lnTo>
                    <a:pt x="3379432" y="780491"/>
                  </a:lnTo>
                  <a:lnTo>
                    <a:pt x="3411893" y="809993"/>
                  </a:lnTo>
                  <a:lnTo>
                    <a:pt x="3447084" y="836320"/>
                  </a:lnTo>
                  <a:lnTo>
                    <a:pt x="3484791" y="859218"/>
                  </a:lnTo>
                  <a:lnTo>
                    <a:pt x="3524758" y="878471"/>
                  </a:lnTo>
                  <a:lnTo>
                    <a:pt x="3566757" y="893851"/>
                  </a:lnTo>
                  <a:lnTo>
                    <a:pt x="3610572" y="905116"/>
                  </a:lnTo>
                  <a:lnTo>
                    <a:pt x="3655974" y="912037"/>
                  </a:lnTo>
                  <a:lnTo>
                    <a:pt x="3702710" y="914400"/>
                  </a:lnTo>
                  <a:lnTo>
                    <a:pt x="3749459" y="912037"/>
                  </a:lnTo>
                  <a:lnTo>
                    <a:pt x="3794861" y="905116"/>
                  </a:lnTo>
                  <a:lnTo>
                    <a:pt x="3838676" y="893851"/>
                  </a:lnTo>
                  <a:lnTo>
                    <a:pt x="3880675" y="878471"/>
                  </a:lnTo>
                  <a:lnTo>
                    <a:pt x="3920642" y="859218"/>
                  </a:lnTo>
                  <a:lnTo>
                    <a:pt x="3958336" y="836320"/>
                  </a:lnTo>
                  <a:lnTo>
                    <a:pt x="3993540" y="809993"/>
                  </a:lnTo>
                  <a:lnTo>
                    <a:pt x="4026001" y="780491"/>
                  </a:lnTo>
                  <a:lnTo>
                    <a:pt x="4055516" y="748017"/>
                  </a:lnTo>
                  <a:lnTo>
                    <a:pt x="4081830" y="712825"/>
                  </a:lnTo>
                  <a:lnTo>
                    <a:pt x="4104729" y="675132"/>
                  </a:lnTo>
                  <a:lnTo>
                    <a:pt x="4123982" y="635165"/>
                  </a:lnTo>
                  <a:lnTo>
                    <a:pt x="4139361" y="593153"/>
                  </a:lnTo>
                  <a:lnTo>
                    <a:pt x="4150626" y="549338"/>
                  </a:lnTo>
                  <a:lnTo>
                    <a:pt x="4157548" y="503948"/>
                  </a:lnTo>
                  <a:lnTo>
                    <a:pt x="4159910" y="457200"/>
                  </a:lnTo>
                  <a:close/>
                </a:path>
              </a:pathLst>
            </a:custGeom>
            <a:solidFill>
              <a:srgbClr val="005C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27811" y="108396"/>
            <a:ext cx="9320530" cy="1511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029" marR="5080" indent="-227965">
              <a:lnSpc>
                <a:spcPct val="131800"/>
              </a:lnSpc>
              <a:spcBef>
                <a:spcPts val="95"/>
              </a:spcBef>
            </a:pPr>
            <a:r>
              <a:rPr sz="3700" spc="370" dirty="0"/>
              <a:t>Центр</a:t>
            </a:r>
            <a:r>
              <a:rPr sz="3700" spc="500" dirty="0"/>
              <a:t> </a:t>
            </a:r>
            <a:r>
              <a:rPr sz="3700" spc="415" dirty="0"/>
              <a:t>проектной</a:t>
            </a:r>
            <a:r>
              <a:rPr sz="3700" spc="505" dirty="0"/>
              <a:t> </a:t>
            </a:r>
            <a:r>
              <a:rPr sz="3700" spc="345" dirty="0"/>
              <a:t>деятельности</a:t>
            </a:r>
            <a:r>
              <a:rPr sz="3700" spc="505" dirty="0"/>
              <a:t> </a:t>
            </a:r>
            <a:r>
              <a:rPr sz="3700" spc="385" dirty="0"/>
              <a:t>и </a:t>
            </a:r>
            <a:r>
              <a:rPr sz="3700" spc="-1015" dirty="0"/>
              <a:t> </a:t>
            </a:r>
            <a:r>
              <a:rPr sz="3700" spc="465" dirty="0"/>
              <a:t>коммуникационных</a:t>
            </a:r>
            <a:r>
              <a:rPr sz="3700" spc="490" dirty="0"/>
              <a:t> </a:t>
            </a:r>
            <a:r>
              <a:rPr sz="3700" spc="405" dirty="0"/>
              <a:t>технологий</a:t>
            </a:r>
            <a:endParaRPr sz="3700"/>
          </a:p>
        </p:txBody>
      </p:sp>
      <p:grpSp>
        <p:nvGrpSpPr>
          <p:cNvPr id="9" name="object 9"/>
          <p:cNvGrpSpPr/>
          <p:nvPr/>
        </p:nvGrpSpPr>
        <p:grpSpPr>
          <a:xfrm>
            <a:off x="8884107" y="3377457"/>
            <a:ext cx="85725" cy="2705100"/>
            <a:chOff x="8884107" y="3377457"/>
            <a:chExt cx="85725" cy="270510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84107" y="3377457"/>
              <a:ext cx="85725" cy="857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84107" y="4425207"/>
              <a:ext cx="85725" cy="857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84107" y="5472957"/>
              <a:ext cx="85725" cy="857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84107" y="5996832"/>
              <a:ext cx="85725" cy="8572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9107597" y="3031705"/>
            <a:ext cx="7062470" cy="3692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10489">
              <a:lnSpc>
                <a:spcPct val="132200"/>
              </a:lnSpc>
              <a:spcBef>
                <a:spcPts val="90"/>
              </a:spcBef>
            </a:pPr>
            <a:r>
              <a:rPr sz="2600" spc="185" dirty="0">
                <a:latin typeface="Lucida Sans Unicode"/>
                <a:cs typeface="Lucida Sans Unicode"/>
              </a:rPr>
              <a:t>Организация</a:t>
            </a:r>
            <a:r>
              <a:rPr sz="2600" spc="215" dirty="0">
                <a:latin typeface="Lucida Sans Unicode"/>
                <a:cs typeface="Lucida Sans Unicode"/>
              </a:rPr>
              <a:t> </a:t>
            </a:r>
            <a:r>
              <a:rPr sz="2600" spc="175" dirty="0">
                <a:latin typeface="Lucida Sans Unicode"/>
                <a:cs typeface="Lucida Sans Unicode"/>
              </a:rPr>
              <a:t>практики</a:t>
            </a:r>
            <a:r>
              <a:rPr sz="2600" spc="220" dirty="0">
                <a:latin typeface="Lucida Sans Unicode"/>
                <a:cs typeface="Lucida Sans Unicode"/>
              </a:rPr>
              <a:t> </a:t>
            </a:r>
            <a:r>
              <a:rPr sz="2600" spc="65" dirty="0">
                <a:latin typeface="Lucida Sans Unicode"/>
                <a:cs typeface="Lucida Sans Unicode"/>
              </a:rPr>
              <a:t>и</a:t>
            </a:r>
            <a:r>
              <a:rPr sz="2600" spc="220" dirty="0">
                <a:latin typeface="Lucida Sans Unicode"/>
                <a:cs typeface="Lucida Sans Unicode"/>
              </a:rPr>
              <a:t> </a:t>
            </a:r>
            <a:r>
              <a:rPr sz="2600" spc="185" dirty="0">
                <a:latin typeface="Lucida Sans Unicode"/>
                <a:cs typeface="Lucida Sans Unicode"/>
              </a:rPr>
              <a:t>стажировок </a:t>
            </a:r>
            <a:r>
              <a:rPr sz="2600" spc="-810" dirty="0">
                <a:latin typeface="Lucida Sans Unicode"/>
                <a:cs typeface="Lucida Sans Unicode"/>
              </a:rPr>
              <a:t> </a:t>
            </a:r>
            <a:r>
              <a:rPr sz="2600" spc="145" dirty="0">
                <a:latin typeface="Lucida Sans Unicode"/>
                <a:cs typeface="Lucida Sans Unicode"/>
              </a:rPr>
              <a:t>студентов</a:t>
            </a:r>
            <a:endParaRPr sz="2600">
              <a:latin typeface="Lucida Sans Unicode"/>
              <a:cs typeface="Lucida Sans Unicode"/>
            </a:endParaRPr>
          </a:p>
          <a:p>
            <a:pPr marL="12700" marR="355600" indent="110489">
              <a:lnSpc>
                <a:spcPct val="132200"/>
              </a:lnSpc>
            </a:pPr>
            <a:r>
              <a:rPr sz="2600" spc="175" dirty="0">
                <a:latin typeface="Lucida Sans Unicode"/>
                <a:cs typeface="Lucida Sans Unicode"/>
              </a:rPr>
              <a:t>Проведение</a:t>
            </a:r>
            <a:r>
              <a:rPr sz="2600" spc="229" dirty="0">
                <a:latin typeface="Lucida Sans Unicode"/>
                <a:cs typeface="Lucida Sans Unicode"/>
              </a:rPr>
              <a:t> </a:t>
            </a:r>
            <a:r>
              <a:rPr sz="2600" spc="200" dirty="0">
                <a:latin typeface="Lucida Sans Unicode"/>
                <a:cs typeface="Lucida Sans Unicode"/>
              </a:rPr>
              <a:t>научных</a:t>
            </a:r>
            <a:r>
              <a:rPr sz="2600" spc="229" dirty="0">
                <a:latin typeface="Lucida Sans Unicode"/>
                <a:cs typeface="Lucida Sans Unicode"/>
              </a:rPr>
              <a:t> </a:t>
            </a:r>
            <a:r>
              <a:rPr sz="2600" spc="65" dirty="0">
                <a:latin typeface="Lucida Sans Unicode"/>
                <a:cs typeface="Lucida Sans Unicode"/>
              </a:rPr>
              <a:t>и</a:t>
            </a:r>
            <a:r>
              <a:rPr sz="2600" spc="229" dirty="0">
                <a:latin typeface="Lucida Sans Unicode"/>
                <a:cs typeface="Lucida Sans Unicode"/>
              </a:rPr>
              <a:t> </a:t>
            </a:r>
            <a:r>
              <a:rPr sz="2600" spc="170" dirty="0">
                <a:latin typeface="Lucida Sans Unicode"/>
                <a:cs typeface="Lucida Sans Unicode"/>
              </a:rPr>
              <a:t>отраслевых </a:t>
            </a:r>
            <a:r>
              <a:rPr sz="2600" spc="-810" dirty="0">
                <a:latin typeface="Lucida Sans Unicode"/>
                <a:cs typeface="Lucida Sans Unicode"/>
              </a:rPr>
              <a:t> </a:t>
            </a:r>
            <a:r>
              <a:rPr sz="2600" spc="175" dirty="0">
                <a:latin typeface="Lucida Sans Unicode"/>
                <a:cs typeface="Lucida Sans Unicode"/>
              </a:rPr>
              <a:t>исследований</a:t>
            </a:r>
            <a:endParaRPr sz="2600">
              <a:latin typeface="Lucida Sans Unicode"/>
              <a:cs typeface="Lucida Sans Unicode"/>
            </a:endParaRPr>
          </a:p>
          <a:p>
            <a:pPr marL="123189" marR="48895">
              <a:lnSpc>
                <a:spcPct val="132200"/>
              </a:lnSpc>
            </a:pPr>
            <a:r>
              <a:rPr sz="2600" spc="204" dirty="0">
                <a:latin typeface="Lucida Sans Unicode"/>
                <a:cs typeface="Lucida Sans Unicode"/>
              </a:rPr>
              <a:t>Курирование</a:t>
            </a:r>
            <a:r>
              <a:rPr sz="2600" spc="210" dirty="0">
                <a:latin typeface="Lucida Sans Unicode"/>
                <a:cs typeface="Lucida Sans Unicode"/>
              </a:rPr>
              <a:t> </a:t>
            </a:r>
            <a:r>
              <a:rPr sz="2600" spc="150" dirty="0">
                <a:latin typeface="Lucida Sans Unicode"/>
                <a:cs typeface="Lucida Sans Unicode"/>
              </a:rPr>
              <a:t>студенческих</a:t>
            </a:r>
            <a:r>
              <a:rPr sz="2600" spc="215" dirty="0">
                <a:latin typeface="Lucida Sans Unicode"/>
                <a:cs typeface="Lucida Sans Unicode"/>
              </a:rPr>
              <a:t> </a:t>
            </a:r>
            <a:r>
              <a:rPr sz="2600" spc="175" dirty="0">
                <a:latin typeface="Lucida Sans Unicode"/>
                <a:cs typeface="Lucida Sans Unicode"/>
              </a:rPr>
              <a:t>проектов </a:t>
            </a:r>
            <a:r>
              <a:rPr sz="2600" spc="-810" dirty="0">
                <a:latin typeface="Lucida Sans Unicode"/>
                <a:cs typeface="Lucida Sans Unicode"/>
              </a:rPr>
              <a:t> </a:t>
            </a:r>
            <a:r>
              <a:rPr sz="2600" spc="195" dirty="0">
                <a:latin typeface="Lucida Sans Unicode"/>
                <a:cs typeface="Lucida Sans Unicode"/>
              </a:rPr>
              <a:t>Участие</a:t>
            </a:r>
            <a:r>
              <a:rPr sz="2600" spc="225" dirty="0">
                <a:latin typeface="Lucida Sans Unicode"/>
                <a:cs typeface="Lucida Sans Unicode"/>
              </a:rPr>
              <a:t> </a:t>
            </a:r>
            <a:r>
              <a:rPr sz="2600" spc="150" dirty="0">
                <a:latin typeface="Lucida Sans Unicode"/>
                <a:cs typeface="Lucida Sans Unicode"/>
              </a:rPr>
              <a:t>в</a:t>
            </a:r>
            <a:r>
              <a:rPr sz="2600" spc="225" dirty="0">
                <a:latin typeface="Lucida Sans Unicode"/>
                <a:cs typeface="Lucida Sans Unicode"/>
              </a:rPr>
              <a:t> </a:t>
            </a:r>
            <a:r>
              <a:rPr sz="2600" spc="155" dirty="0">
                <a:latin typeface="Lucida Sans Unicode"/>
                <a:cs typeface="Lucida Sans Unicode"/>
              </a:rPr>
              <a:t>конференциях</a:t>
            </a:r>
            <a:r>
              <a:rPr sz="2600" spc="229" dirty="0">
                <a:latin typeface="Lucida Sans Unicode"/>
                <a:cs typeface="Lucida Sans Unicode"/>
              </a:rPr>
              <a:t> </a:t>
            </a:r>
            <a:r>
              <a:rPr sz="2600" spc="65" dirty="0">
                <a:latin typeface="Lucida Sans Unicode"/>
                <a:cs typeface="Lucida Sans Unicode"/>
              </a:rPr>
              <a:t>и</a:t>
            </a:r>
            <a:endParaRPr sz="2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2600" spc="175" dirty="0">
                <a:latin typeface="Lucida Sans Unicode"/>
                <a:cs typeface="Lucida Sans Unicode"/>
              </a:rPr>
              <a:t>профессиональных</a:t>
            </a:r>
            <a:r>
              <a:rPr sz="2600" spc="215" dirty="0">
                <a:latin typeface="Lucida Sans Unicode"/>
                <a:cs typeface="Lucida Sans Unicode"/>
              </a:rPr>
              <a:t> </a:t>
            </a:r>
            <a:r>
              <a:rPr sz="2600" spc="135" dirty="0">
                <a:latin typeface="Lucida Sans Unicode"/>
                <a:cs typeface="Lucida Sans Unicode"/>
              </a:rPr>
              <a:t>конкурсах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20685" y="8930588"/>
            <a:ext cx="2469515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30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14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868947" y="8930588"/>
            <a:ext cx="207645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90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300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7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1602362" y="8930588"/>
            <a:ext cx="1640839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85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421983" y="8930588"/>
            <a:ext cx="23749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endParaRPr sz="2600">
              <a:latin typeface="Arial"/>
              <a:cs typeface="Arial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538032" y="2105838"/>
            <a:ext cx="512635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204" dirty="0">
                <a:latin typeface="Lucida Sans Unicode"/>
                <a:cs typeface="Lucida Sans Unicode"/>
              </a:rPr>
              <a:t>Задачи</a:t>
            </a:r>
            <a:r>
              <a:rPr sz="2600" spc="215" dirty="0">
                <a:latin typeface="Lucida Sans Unicode"/>
                <a:cs typeface="Lucida Sans Unicode"/>
              </a:rPr>
              <a:t> </a:t>
            </a:r>
            <a:r>
              <a:rPr sz="2600" spc="150" dirty="0">
                <a:latin typeface="Lucida Sans Unicode"/>
                <a:cs typeface="Lucida Sans Unicode"/>
              </a:rPr>
              <a:t>проектного</a:t>
            </a:r>
            <a:r>
              <a:rPr sz="2600" spc="220" dirty="0">
                <a:latin typeface="Lucida Sans Unicode"/>
                <a:cs typeface="Lucida Sans Unicode"/>
              </a:rPr>
              <a:t> </a:t>
            </a:r>
            <a:r>
              <a:rPr sz="2600" spc="165" dirty="0">
                <a:latin typeface="Lucida Sans Unicode"/>
                <a:cs typeface="Lucida Sans Unicode"/>
              </a:rPr>
              <a:t>центра</a:t>
            </a:r>
            <a:r>
              <a:rPr sz="2600" spc="165" dirty="0">
                <a:latin typeface="Arial MT"/>
                <a:cs typeface="Arial MT"/>
              </a:rPr>
              <a:t>:</a:t>
            </a:r>
            <a:endParaRPr sz="26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0898" y="3841364"/>
            <a:ext cx="2300605" cy="2800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b="1" spc="215" dirty="0">
                <a:latin typeface="Arial"/>
                <a:cs typeface="Arial"/>
              </a:rPr>
              <a:t>Михаил</a:t>
            </a:r>
            <a:r>
              <a:rPr sz="1650" b="1" spc="170" dirty="0">
                <a:latin typeface="Arial"/>
                <a:cs typeface="Arial"/>
              </a:rPr>
              <a:t> </a:t>
            </a:r>
            <a:r>
              <a:rPr sz="1650" b="1" spc="120" dirty="0">
                <a:latin typeface="Arial"/>
                <a:cs typeface="Arial"/>
              </a:rPr>
              <a:t>Болдырев</a:t>
            </a:r>
            <a:endParaRPr sz="16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0898" y="4429171"/>
            <a:ext cx="3131820" cy="1025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32600"/>
              </a:lnSpc>
              <a:spcBef>
                <a:spcPts val="95"/>
              </a:spcBef>
            </a:pPr>
            <a:r>
              <a:rPr sz="1650" spc="85" dirty="0">
                <a:latin typeface="Lucida Sans Unicode"/>
                <a:cs typeface="Lucida Sans Unicode"/>
              </a:rPr>
              <a:t>Директор </a:t>
            </a:r>
            <a:r>
              <a:rPr sz="1650" spc="95" dirty="0">
                <a:latin typeface="Lucida Sans Unicode"/>
                <a:cs typeface="Lucida Sans Unicode"/>
              </a:rPr>
              <a:t>ООО </a:t>
            </a:r>
            <a:r>
              <a:rPr sz="1650" spc="110" dirty="0">
                <a:latin typeface="Arial MT"/>
                <a:cs typeface="Arial MT"/>
              </a:rPr>
              <a:t>"</a:t>
            </a:r>
            <a:r>
              <a:rPr sz="1650" spc="110" dirty="0">
                <a:latin typeface="Lucida Sans Unicode"/>
                <a:cs typeface="Lucida Sans Unicode"/>
              </a:rPr>
              <a:t>Клондайк</a:t>
            </a:r>
            <a:r>
              <a:rPr sz="1650" spc="110" dirty="0">
                <a:latin typeface="Arial MT"/>
                <a:cs typeface="Arial MT"/>
              </a:rPr>
              <a:t>" </a:t>
            </a:r>
            <a:r>
              <a:rPr sz="1650" spc="-445" dirty="0">
                <a:latin typeface="Arial MT"/>
                <a:cs typeface="Arial MT"/>
              </a:rPr>
              <a:t> </a:t>
            </a:r>
            <a:r>
              <a:rPr sz="1650" spc="120" dirty="0">
                <a:latin typeface="Lucida Sans Unicode"/>
                <a:cs typeface="Lucida Sans Unicode"/>
              </a:rPr>
              <a:t>Руководитель </a:t>
            </a:r>
            <a:r>
              <a:rPr sz="1650" spc="95" dirty="0">
                <a:latin typeface="Lucida Sans Unicode"/>
                <a:cs typeface="Lucida Sans Unicode"/>
              </a:rPr>
              <a:t>проектного </a:t>
            </a:r>
            <a:r>
              <a:rPr sz="1650" spc="-509" dirty="0">
                <a:latin typeface="Lucida Sans Unicode"/>
                <a:cs typeface="Lucida Sans Unicode"/>
              </a:rPr>
              <a:t> </a:t>
            </a:r>
            <a:r>
              <a:rPr sz="1650" spc="95" dirty="0">
                <a:latin typeface="Lucida Sans Unicode"/>
                <a:cs typeface="Lucida Sans Unicode"/>
              </a:rPr>
              <a:t>центра</a:t>
            </a:r>
            <a:endParaRPr sz="165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984803" y="7449696"/>
            <a:ext cx="1964689" cy="4203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00" b="1" spc="100" dirty="0">
                <a:latin typeface="Arial"/>
                <a:cs typeface="Arial"/>
              </a:rPr>
              <a:t>rsuh.digital</a:t>
            </a:r>
            <a:endParaRPr sz="2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309325" y="7449696"/>
            <a:ext cx="1859914" cy="4203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00" b="1" spc="100" dirty="0">
                <a:latin typeface="Arial"/>
                <a:cs typeface="Arial"/>
              </a:rPr>
              <a:t>rsuhdigital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3598" y="8837758"/>
            <a:ext cx="1447799" cy="14382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682" y="297053"/>
            <a:ext cx="18013045" cy="3797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7715884" algn="l"/>
              </a:tabLst>
            </a:pPr>
            <a:r>
              <a:rPr sz="2300" spc="250" dirty="0"/>
              <a:t>Руководители</a:t>
            </a:r>
            <a:r>
              <a:rPr sz="2300" spc="335" dirty="0"/>
              <a:t> </a:t>
            </a:r>
            <a:r>
              <a:rPr sz="2300" spc="225" dirty="0"/>
              <a:t>образовательных</a:t>
            </a:r>
            <a:r>
              <a:rPr sz="2300" spc="340" dirty="0"/>
              <a:t> </a:t>
            </a:r>
            <a:r>
              <a:rPr sz="2300" spc="275" dirty="0"/>
              <a:t>программ	</a:t>
            </a:r>
            <a:r>
              <a:rPr sz="2300" spc="155" dirty="0"/>
              <a:t>42.03.01</a:t>
            </a:r>
            <a:r>
              <a:rPr sz="2300" spc="335" dirty="0"/>
              <a:t> </a:t>
            </a:r>
            <a:r>
              <a:rPr sz="2300" spc="254" dirty="0"/>
              <a:t>Реклама</a:t>
            </a:r>
            <a:r>
              <a:rPr sz="2300" spc="335" dirty="0"/>
              <a:t> </a:t>
            </a:r>
            <a:r>
              <a:rPr sz="2300" spc="260" dirty="0"/>
              <a:t>и</a:t>
            </a:r>
            <a:r>
              <a:rPr sz="2300" spc="330" dirty="0"/>
              <a:t> </a:t>
            </a:r>
            <a:r>
              <a:rPr sz="2300" spc="204" dirty="0"/>
              <a:t>связи</a:t>
            </a:r>
            <a:r>
              <a:rPr sz="2300" spc="335" dirty="0"/>
              <a:t> </a:t>
            </a:r>
            <a:r>
              <a:rPr sz="2300" spc="-85" dirty="0"/>
              <a:t>с</a:t>
            </a:r>
            <a:r>
              <a:rPr sz="2300" spc="335" dirty="0"/>
              <a:t> </a:t>
            </a:r>
            <a:r>
              <a:rPr sz="2300" spc="220" dirty="0"/>
              <a:t>общественностью.</a:t>
            </a:r>
            <a:r>
              <a:rPr sz="2300" spc="330" dirty="0"/>
              <a:t> </a:t>
            </a:r>
            <a:r>
              <a:rPr sz="2300" spc="250" dirty="0"/>
              <a:t>Бакалавриат</a:t>
            </a:r>
            <a:endParaRPr sz="2300" dirty="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9399" y="1205817"/>
            <a:ext cx="2794595" cy="279459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513413" y="2449877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50" y="28574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13413" y="2792777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50" y="28574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310213" y="1194469"/>
            <a:ext cx="5190490" cy="208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400"/>
              </a:lnSpc>
              <a:spcBef>
                <a:spcPts val="100"/>
              </a:spcBef>
            </a:pPr>
            <a:r>
              <a:rPr sz="1700" b="1" spc="145" dirty="0">
                <a:latin typeface="Arial"/>
                <a:cs typeface="Arial"/>
              </a:rPr>
              <a:t>Современные</a:t>
            </a:r>
            <a:r>
              <a:rPr sz="1700" b="1" spc="220" dirty="0">
                <a:latin typeface="Arial"/>
                <a:cs typeface="Arial"/>
              </a:rPr>
              <a:t> </a:t>
            </a:r>
            <a:r>
              <a:rPr sz="1700" b="1" spc="240" dirty="0">
                <a:latin typeface="Arial"/>
                <a:cs typeface="Arial"/>
              </a:rPr>
              <a:t>коммуникации</a:t>
            </a:r>
            <a:r>
              <a:rPr sz="1700" b="1" spc="220" dirty="0">
                <a:latin typeface="Arial"/>
                <a:cs typeface="Arial"/>
              </a:rPr>
              <a:t> </a:t>
            </a:r>
            <a:r>
              <a:rPr sz="1700" b="1" spc="175" dirty="0">
                <a:latin typeface="Arial"/>
                <a:cs typeface="Arial"/>
              </a:rPr>
              <a:t>и</a:t>
            </a:r>
            <a:r>
              <a:rPr sz="1700" b="1" spc="220" dirty="0">
                <a:latin typeface="Arial"/>
                <a:cs typeface="Arial"/>
              </a:rPr>
              <a:t> </a:t>
            </a:r>
            <a:r>
              <a:rPr sz="1700" b="1" spc="190" dirty="0">
                <a:latin typeface="Arial"/>
                <a:cs typeface="Arial"/>
              </a:rPr>
              <a:t>реклама </a:t>
            </a:r>
            <a:r>
              <a:rPr sz="1700" b="1" spc="-459" dirty="0">
                <a:latin typeface="Arial"/>
                <a:cs typeface="Arial"/>
              </a:rPr>
              <a:t> </a:t>
            </a:r>
            <a:r>
              <a:rPr sz="1700" b="1" spc="150" dirty="0">
                <a:latin typeface="Arial"/>
                <a:cs typeface="Arial"/>
              </a:rPr>
              <a:t>Гуриева</a:t>
            </a:r>
            <a:r>
              <a:rPr sz="1700" b="1" spc="225" dirty="0">
                <a:latin typeface="Arial"/>
                <a:cs typeface="Arial"/>
              </a:rPr>
              <a:t> </a:t>
            </a:r>
            <a:r>
              <a:rPr sz="1700" b="1" spc="204" dirty="0">
                <a:latin typeface="Arial"/>
                <a:cs typeface="Arial"/>
              </a:rPr>
              <a:t>Мадина</a:t>
            </a:r>
            <a:r>
              <a:rPr sz="1700" b="1" spc="225" dirty="0">
                <a:latin typeface="Arial"/>
                <a:cs typeface="Arial"/>
              </a:rPr>
              <a:t> </a:t>
            </a:r>
            <a:r>
              <a:rPr sz="1700" b="1" spc="175" dirty="0">
                <a:latin typeface="Arial"/>
                <a:cs typeface="Arial"/>
              </a:rPr>
              <a:t>Таймуразовна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900" dirty="0">
              <a:latin typeface="Arial"/>
              <a:cs typeface="Arial"/>
            </a:endParaRPr>
          </a:p>
          <a:p>
            <a:pPr marL="379095">
              <a:lnSpc>
                <a:spcPct val="100000"/>
              </a:lnSpc>
              <a:spcBef>
                <a:spcPts val="5"/>
              </a:spcBef>
            </a:pPr>
            <a:r>
              <a:rPr sz="1700" spc="70" dirty="0">
                <a:latin typeface="Lucida Sans Unicode"/>
                <a:cs typeface="Lucida Sans Unicode"/>
              </a:rPr>
              <a:t>Кандидат</a:t>
            </a:r>
            <a:r>
              <a:rPr sz="1700" spc="110" dirty="0">
                <a:latin typeface="Lucida Sans Unicode"/>
                <a:cs typeface="Lucida Sans Unicode"/>
              </a:rPr>
              <a:t> </a:t>
            </a:r>
            <a:r>
              <a:rPr sz="1700" spc="105" dirty="0">
                <a:latin typeface="Lucida Sans Unicode"/>
                <a:cs typeface="Lucida Sans Unicode"/>
              </a:rPr>
              <a:t>экономических</a:t>
            </a:r>
            <a:r>
              <a:rPr sz="1700" spc="110" dirty="0">
                <a:latin typeface="Lucida Sans Unicode"/>
                <a:cs typeface="Lucida Sans Unicode"/>
              </a:rPr>
              <a:t> </a:t>
            </a:r>
            <a:r>
              <a:rPr sz="1700" spc="80" dirty="0">
                <a:latin typeface="Lucida Sans Unicode"/>
                <a:cs typeface="Lucida Sans Unicode"/>
              </a:rPr>
              <a:t>наук</a:t>
            </a:r>
            <a:endParaRPr sz="1700" dirty="0">
              <a:latin typeface="Lucida Sans Unicode"/>
              <a:cs typeface="Lucida Sans Unicode"/>
            </a:endParaRPr>
          </a:p>
          <a:p>
            <a:pPr marL="379095" marR="603250">
              <a:lnSpc>
                <a:spcPct val="132400"/>
              </a:lnSpc>
            </a:pPr>
            <a:r>
              <a:rPr sz="1700" spc="60" dirty="0">
                <a:latin typeface="Lucida Sans Unicode"/>
                <a:cs typeface="Lucida Sans Unicode"/>
              </a:rPr>
              <a:t>Доцент</a:t>
            </a:r>
            <a:r>
              <a:rPr sz="1700" spc="114" dirty="0">
                <a:latin typeface="Lucida Sans Unicode"/>
                <a:cs typeface="Lucida Sans Unicode"/>
              </a:rPr>
              <a:t> </a:t>
            </a:r>
            <a:r>
              <a:rPr sz="1700" spc="65" dirty="0">
                <a:latin typeface="Lucida Sans Unicode"/>
                <a:cs typeface="Lucida Sans Unicode"/>
              </a:rPr>
              <a:t>кафедры</a:t>
            </a:r>
            <a:r>
              <a:rPr sz="1700" spc="114" dirty="0">
                <a:latin typeface="Lucida Sans Unicode"/>
                <a:cs typeface="Lucida Sans Unicode"/>
              </a:rPr>
              <a:t> </a:t>
            </a:r>
            <a:r>
              <a:rPr sz="1700" spc="105" dirty="0">
                <a:latin typeface="Lucida Sans Unicode"/>
                <a:cs typeface="Lucida Sans Unicode"/>
              </a:rPr>
              <a:t>интегрированных </a:t>
            </a:r>
            <a:r>
              <a:rPr sz="1700" spc="-525" dirty="0">
                <a:latin typeface="Lucida Sans Unicode"/>
                <a:cs typeface="Lucida Sans Unicode"/>
              </a:rPr>
              <a:t> </a:t>
            </a:r>
            <a:r>
              <a:rPr sz="1700" spc="105" dirty="0">
                <a:latin typeface="Lucida Sans Unicode"/>
                <a:cs typeface="Lucida Sans Unicode"/>
              </a:rPr>
              <a:t>коммуникаций</a:t>
            </a:r>
            <a:r>
              <a:rPr sz="1700" spc="135" dirty="0">
                <a:latin typeface="Lucida Sans Unicode"/>
                <a:cs typeface="Lucida Sans Unicode"/>
              </a:rPr>
              <a:t> </a:t>
            </a:r>
            <a:r>
              <a:rPr sz="1700" spc="25" dirty="0">
                <a:latin typeface="Lucida Sans Unicode"/>
                <a:cs typeface="Lucida Sans Unicode"/>
              </a:rPr>
              <a:t>и</a:t>
            </a:r>
            <a:r>
              <a:rPr sz="1700" spc="140" dirty="0">
                <a:latin typeface="Lucida Sans Unicode"/>
                <a:cs typeface="Lucida Sans Unicode"/>
              </a:rPr>
              <a:t> </a:t>
            </a:r>
            <a:r>
              <a:rPr sz="1700" spc="110" dirty="0">
                <a:latin typeface="Lucida Sans Unicode"/>
                <a:cs typeface="Lucida Sans Unicode"/>
              </a:rPr>
              <a:t>рекламы</a:t>
            </a:r>
            <a:endParaRPr sz="1700" dirty="0">
              <a:latin typeface="Lucida Sans Unicode"/>
              <a:cs typeface="Lucida Sans Unicode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9399" y="4575083"/>
            <a:ext cx="2794595" cy="2794595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3513413" y="5875912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50" y="28574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13413" y="6218812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50" y="28574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310213" y="4620504"/>
            <a:ext cx="5445760" cy="3111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79220">
              <a:lnSpc>
                <a:spcPct val="132400"/>
              </a:lnSpc>
              <a:spcBef>
                <a:spcPts val="100"/>
              </a:spcBef>
            </a:pPr>
            <a:r>
              <a:rPr sz="1700" b="1" spc="190" dirty="0">
                <a:latin typeface="Arial"/>
                <a:cs typeface="Arial"/>
              </a:rPr>
              <a:t>Маркетинговые</a:t>
            </a:r>
            <a:r>
              <a:rPr sz="1700" b="1" spc="204" dirty="0">
                <a:latin typeface="Arial"/>
                <a:cs typeface="Arial"/>
              </a:rPr>
              <a:t> </a:t>
            </a:r>
            <a:r>
              <a:rPr sz="1700" b="1" spc="240" dirty="0">
                <a:latin typeface="Arial"/>
                <a:cs typeface="Arial"/>
              </a:rPr>
              <a:t>коммуникации </a:t>
            </a:r>
            <a:r>
              <a:rPr sz="1700" b="1" spc="-455" dirty="0">
                <a:latin typeface="Arial"/>
                <a:cs typeface="Arial"/>
              </a:rPr>
              <a:t> </a:t>
            </a:r>
            <a:r>
              <a:rPr sz="1700" b="1" spc="175" dirty="0">
                <a:latin typeface="Arial"/>
                <a:cs typeface="Arial"/>
              </a:rPr>
              <a:t>и</a:t>
            </a:r>
            <a:r>
              <a:rPr sz="1700" b="1" spc="225" dirty="0">
                <a:latin typeface="Arial"/>
                <a:cs typeface="Arial"/>
              </a:rPr>
              <a:t> </a:t>
            </a:r>
            <a:r>
              <a:rPr sz="1700" b="1" spc="215" dirty="0">
                <a:latin typeface="Arial"/>
                <a:cs typeface="Arial"/>
              </a:rPr>
              <a:t>маркетинг</a:t>
            </a:r>
            <a:endParaRPr sz="1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700" b="1" spc="135" dirty="0">
                <a:latin typeface="Arial"/>
                <a:cs typeface="Arial"/>
              </a:rPr>
              <a:t>Часовская</a:t>
            </a:r>
            <a:r>
              <a:rPr sz="1700" b="1" spc="204" dirty="0">
                <a:latin typeface="Arial"/>
                <a:cs typeface="Arial"/>
              </a:rPr>
              <a:t> </a:t>
            </a:r>
            <a:r>
              <a:rPr sz="1700" b="1" spc="185" dirty="0">
                <a:latin typeface="Arial"/>
                <a:cs typeface="Arial"/>
              </a:rPr>
              <a:t>Людмила</a:t>
            </a:r>
            <a:r>
              <a:rPr sz="1700" b="1" spc="204" dirty="0">
                <a:latin typeface="Arial"/>
                <a:cs typeface="Arial"/>
              </a:rPr>
              <a:t> </a:t>
            </a:r>
            <a:r>
              <a:rPr sz="1700" b="1" spc="155" dirty="0">
                <a:latin typeface="Arial"/>
                <a:cs typeface="Arial"/>
              </a:rPr>
              <a:t>Александровна</a:t>
            </a:r>
            <a:endParaRPr sz="1700" dirty="0">
              <a:latin typeface="Arial"/>
              <a:cs typeface="Arial"/>
            </a:endParaRPr>
          </a:p>
          <a:p>
            <a:pPr marL="379095">
              <a:lnSpc>
                <a:spcPct val="100000"/>
              </a:lnSpc>
              <a:spcBef>
                <a:spcPts val="660"/>
              </a:spcBef>
            </a:pPr>
            <a:r>
              <a:rPr sz="1700" spc="70" dirty="0">
                <a:latin typeface="Lucida Sans Unicode"/>
                <a:cs typeface="Lucida Sans Unicode"/>
              </a:rPr>
              <a:t>Кандидат</a:t>
            </a:r>
            <a:r>
              <a:rPr sz="1700" spc="120" dirty="0">
                <a:latin typeface="Lucida Sans Unicode"/>
                <a:cs typeface="Lucida Sans Unicode"/>
              </a:rPr>
              <a:t> </a:t>
            </a:r>
            <a:r>
              <a:rPr sz="1700" spc="90" dirty="0">
                <a:latin typeface="Lucida Sans Unicode"/>
                <a:cs typeface="Lucida Sans Unicode"/>
              </a:rPr>
              <a:t>социологических</a:t>
            </a:r>
            <a:r>
              <a:rPr sz="1700" spc="125" dirty="0">
                <a:latin typeface="Lucida Sans Unicode"/>
                <a:cs typeface="Lucida Sans Unicode"/>
              </a:rPr>
              <a:t> </a:t>
            </a:r>
            <a:r>
              <a:rPr sz="1700" spc="80" dirty="0">
                <a:latin typeface="Lucida Sans Unicode"/>
                <a:cs typeface="Lucida Sans Unicode"/>
              </a:rPr>
              <a:t>наук</a:t>
            </a:r>
            <a:endParaRPr sz="1700" dirty="0">
              <a:latin typeface="Lucida Sans Unicode"/>
              <a:cs typeface="Lucida Sans Unicode"/>
            </a:endParaRPr>
          </a:p>
          <a:p>
            <a:pPr marL="379095">
              <a:lnSpc>
                <a:spcPct val="100000"/>
              </a:lnSpc>
              <a:spcBef>
                <a:spcPts val="660"/>
              </a:spcBef>
            </a:pPr>
            <a:r>
              <a:rPr sz="1700" spc="114" dirty="0">
                <a:latin typeface="Lucida Sans Unicode"/>
                <a:cs typeface="Lucida Sans Unicode"/>
              </a:rPr>
              <a:t>Член</a:t>
            </a:r>
            <a:r>
              <a:rPr sz="1700" spc="130" dirty="0">
                <a:latin typeface="Lucida Sans Unicode"/>
                <a:cs typeface="Lucida Sans Unicode"/>
              </a:rPr>
              <a:t> </a:t>
            </a:r>
            <a:r>
              <a:rPr sz="1700" spc="85" dirty="0">
                <a:latin typeface="Lucida Sans Unicode"/>
                <a:cs typeface="Lucida Sans Unicode"/>
              </a:rPr>
              <a:t>Российского</a:t>
            </a:r>
            <a:r>
              <a:rPr sz="1700" spc="135" dirty="0">
                <a:latin typeface="Lucida Sans Unicode"/>
                <a:cs typeface="Lucida Sans Unicode"/>
              </a:rPr>
              <a:t> </a:t>
            </a:r>
            <a:r>
              <a:rPr sz="1700" spc="105" dirty="0">
                <a:latin typeface="Lucida Sans Unicode"/>
                <a:cs typeface="Lucida Sans Unicode"/>
              </a:rPr>
              <a:t>общества</a:t>
            </a:r>
            <a:r>
              <a:rPr sz="1700" spc="130" dirty="0">
                <a:latin typeface="Lucida Sans Unicode"/>
                <a:cs typeface="Lucida Sans Unicode"/>
              </a:rPr>
              <a:t> </a:t>
            </a:r>
            <a:r>
              <a:rPr sz="1700" spc="85" dirty="0">
                <a:latin typeface="Lucida Sans Unicode"/>
                <a:cs typeface="Lucida Sans Unicode"/>
              </a:rPr>
              <a:t>социологов</a:t>
            </a:r>
            <a:r>
              <a:rPr sz="1700" spc="135" dirty="0">
                <a:latin typeface="Lucida Sans Unicode"/>
                <a:cs typeface="Lucida Sans Unicode"/>
              </a:rPr>
              <a:t> </a:t>
            </a:r>
            <a:r>
              <a:rPr sz="1700" spc="20" dirty="0">
                <a:latin typeface="Arial MT"/>
                <a:cs typeface="Arial MT"/>
              </a:rPr>
              <a:t>,</a:t>
            </a:r>
            <a:endParaRPr sz="1700" dirty="0">
              <a:latin typeface="Arial MT"/>
              <a:cs typeface="Arial MT"/>
            </a:endParaRPr>
          </a:p>
          <a:p>
            <a:pPr marL="379095" marR="245110" indent="71120">
              <a:lnSpc>
                <a:spcPct val="132400"/>
              </a:lnSpc>
            </a:pPr>
            <a:r>
              <a:rPr sz="1700" spc="85" dirty="0">
                <a:latin typeface="Lucida Sans Unicode"/>
                <a:cs typeface="Lucida Sans Unicode"/>
              </a:rPr>
              <a:t>Эксперт</a:t>
            </a:r>
            <a:r>
              <a:rPr sz="1700" spc="135" dirty="0">
                <a:latin typeface="Lucida Sans Unicode"/>
                <a:cs typeface="Lucida Sans Unicode"/>
              </a:rPr>
              <a:t> </a:t>
            </a:r>
            <a:r>
              <a:rPr sz="1700" spc="85" dirty="0">
                <a:latin typeface="Lucida Sans Unicode"/>
                <a:cs typeface="Lucida Sans Unicode"/>
              </a:rPr>
              <a:t>проекта</a:t>
            </a:r>
            <a:r>
              <a:rPr sz="1700" spc="135" dirty="0">
                <a:latin typeface="Lucida Sans Unicode"/>
                <a:cs typeface="Lucida Sans Unicode"/>
              </a:rPr>
              <a:t> </a:t>
            </a:r>
            <a:r>
              <a:rPr sz="1700" spc="110" dirty="0">
                <a:latin typeface="Lucida Sans Unicode"/>
                <a:cs typeface="Lucida Sans Unicode"/>
              </a:rPr>
              <a:t>Министерства</a:t>
            </a:r>
            <a:r>
              <a:rPr sz="1700" spc="135" dirty="0">
                <a:latin typeface="Lucida Sans Unicode"/>
                <a:cs typeface="Lucida Sans Unicode"/>
              </a:rPr>
              <a:t> </a:t>
            </a:r>
            <a:r>
              <a:rPr sz="1700" spc="25" dirty="0">
                <a:latin typeface="Lucida Sans Unicode"/>
                <a:cs typeface="Lucida Sans Unicode"/>
              </a:rPr>
              <a:t>и</a:t>
            </a:r>
            <a:r>
              <a:rPr sz="1700" spc="140" dirty="0">
                <a:latin typeface="Lucida Sans Unicode"/>
                <a:cs typeface="Lucida Sans Unicode"/>
              </a:rPr>
              <a:t> </a:t>
            </a:r>
            <a:r>
              <a:rPr sz="1700" spc="95" dirty="0">
                <a:latin typeface="Lucida Sans Unicode"/>
                <a:cs typeface="Lucida Sans Unicode"/>
              </a:rPr>
              <a:t>науки </a:t>
            </a:r>
            <a:r>
              <a:rPr sz="1700" spc="-525" dirty="0">
                <a:latin typeface="Lucida Sans Unicode"/>
                <a:cs typeface="Lucida Sans Unicode"/>
              </a:rPr>
              <a:t> </a:t>
            </a:r>
            <a:r>
              <a:rPr sz="1700" spc="95" dirty="0">
                <a:latin typeface="Lucida Sans Unicode"/>
                <a:cs typeface="Lucida Sans Unicode"/>
              </a:rPr>
              <a:t>Российской</a:t>
            </a:r>
            <a:r>
              <a:rPr sz="1700" spc="135" dirty="0">
                <a:latin typeface="Lucida Sans Unicode"/>
                <a:cs typeface="Lucida Sans Unicode"/>
              </a:rPr>
              <a:t> </a:t>
            </a:r>
            <a:r>
              <a:rPr sz="1700" spc="105" dirty="0">
                <a:latin typeface="Lucida Sans Unicode"/>
                <a:cs typeface="Lucida Sans Unicode"/>
              </a:rPr>
              <a:t>Федерации</a:t>
            </a:r>
            <a:r>
              <a:rPr sz="1700" spc="140" dirty="0">
                <a:latin typeface="Lucida Sans Unicode"/>
                <a:cs typeface="Lucida Sans Unicode"/>
              </a:rPr>
              <a:t> </a:t>
            </a:r>
            <a:r>
              <a:rPr sz="1700" spc="70" dirty="0">
                <a:latin typeface="Arial MT"/>
                <a:cs typeface="Arial MT"/>
              </a:rPr>
              <a:t>«</a:t>
            </a:r>
            <a:r>
              <a:rPr sz="1700" spc="70" dirty="0">
                <a:latin typeface="Lucida Sans Unicode"/>
                <a:cs typeface="Lucida Sans Unicode"/>
              </a:rPr>
              <a:t>Оценка</a:t>
            </a:r>
            <a:endParaRPr sz="1700" dirty="0">
              <a:latin typeface="Lucida Sans Unicode"/>
              <a:cs typeface="Lucida Sans Unicode"/>
            </a:endParaRPr>
          </a:p>
          <a:p>
            <a:pPr marL="379095" marR="5080">
              <a:lnSpc>
                <a:spcPct val="132400"/>
              </a:lnSpc>
            </a:pPr>
            <a:r>
              <a:rPr sz="1700" spc="80" dirty="0">
                <a:latin typeface="Lucida Sans Unicode"/>
                <a:cs typeface="Lucida Sans Unicode"/>
              </a:rPr>
              <a:t>эффективности</a:t>
            </a:r>
            <a:r>
              <a:rPr sz="1700" spc="160" dirty="0">
                <a:latin typeface="Lucida Sans Unicode"/>
                <a:cs typeface="Lucida Sans Unicode"/>
              </a:rPr>
              <a:t> </a:t>
            </a:r>
            <a:r>
              <a:rPr sz="1700" spc="100" dirty="0">
                <a:latin typeface="Lucida Sans Unicode"/>
                <a:cs typeface="Lucida Sans Unicode"/>
              </a:rPr>
              <a:t>работы</a:t>
            </a:r>
            <a:r>
              <a:rPr sz="1700" spc="165" dirty="0">
                <a:latin typeface="Lucida Sans Unicode"/>
                <a:cs typeface="Lucida Sans Unicode"/>
              </a:rPr>
              <a:t> </a:t>
            </a:r>
            <a:r>
              <a:rPr sz="1700" spc="110" dirty="0">
                <a:latin typeface="Lucida Sans Unicode"/>
                <a:cs typeface="Lucida Sans Unicode"/>
              </a:rPr>
              <a:t>межрегиональных </a:t>
            </a:r>
            <a:r>
              <a:rPr sz="1700" spc="-525" dirty="0">
                <a:latin typeface="Lucida Sans Unicode"/>
                <a:cs typeface="Lucida Sans Unicode"/>
              </a:rPr>
              <a:t> </a:t>
            </a:r>
            <a:r>
              <a:rPr sz="1700" spc="95" dirty="0">
                <a:latin typeface="Lucida Sans Unicode"/>
                <a:cs typeface="Lucida Sans Unicode"/>
              </a:rPr>
              <a:t>центров</a:t>
            </a:r>
            <a:r>
              <a:rPr sz="1700" spc="135" dirty="0">
                <a:latin typeface="Lucida Sans Unicode"/>
                <a:cs typeface="Lucida Sans Unicode"/>
              </a:rPr>
              <a:t> </a:t>
            </a:r>
            <a:r>
              <a:rPr sz="1700" spc="105" dirty="0">
                <a:latin typeface="Lucida Sans Unicode"/>
                <a:cs typeface="Lucida Sans Unicode"/>
              </a:rPr>
              <a:t>компетенций</a:t>
            </a:r>
            <a:r>
              <a:rPr sz="1700" spc="135" dirty="0">
                <a:latin typeface="Lucida Sans Unicode"/>
                <a:cs typeface="Lucida Sans Unicode"/>
              </a:rPr>
              <a:t> </a:t>
            </a:r>
            <a:r>
              <a:rPr sz="1700" spc="55" dirty="0">
                <a:latin typeface="Arial MT"/>
                <a:cs typeface="Arial MT"/>
              </a:rPr>
              <a:t>(</a:t>
            </a:r>
            <a:r>
              <a:rPr sz="1700" spc="55" dirty="0">
                <a:latin typeface="Lucida Sans Unicode"/>
                <a:cs typeface="Lucida Sans Unicode"/>
              </a:rPr>
              <a:t>МЦК</a:t>
            </a:r>
            <a:r>
              <a:rPr sz="1700" spc="55" dirty="0">
                <a:latin typeface="Arial MT"/>
                <a:cs typeface="Arial MT"/>
              </a:rPr>
              <a:t>)»</a:t>
            </a:r>
            <a:endParaRPr sz="1700" dirty="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453002" y="2360914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50" y="28574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453002" y="2703814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50" y="28574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94056" y="1205817"/>
            <a:ext cx="2794595" cy="2810692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2486085" y="6299328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50" y="28574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489627" y="6705154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50" y="28574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2249802" y="1105506"/>
            <a:ext cx="5877560" cy="34288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42340">
              <a:lnSpc>
                <a:spcPct val="132400"/>
              </a:lnSpc>
              <a:spcBef>
                <a:spcPts val="100"/>
              </a:spcBef>
            </a:pPr>
            <a:r>
              <a:rPr sz="1700" b="1" spc="175" dirty="0">
                <a:latin typeface="Arial"/>
                <a:cs typeface="Arial"/>
              </a:rPr>
              <a:t>Реклама</a:t>
            </a:r>
            <a:r>
              <a:rPr sz="1700" b="1" spc="215" dirty="0">
                <a:latin typeface="Arial"/>
                <a:cs typeface="Arial"/>
              </a:rPr>
              <a:t> </a:t>
            </a:r>
            <a:r>
              <a:rPr sz="1700" b="1" spc="175" dirty="0">
                <a:latin typeface="Arial"/>
                <a:cs typeface="Arial"/>
              </a:rPr>
              <a:t>и</a:t>
            </a:r>
            <a:r>
              <a:rPr sz="1700" b="1" spc="220" dirty="0">
                <a:latin typeface="Arial"/>
                <a:cs typeface="Arial"/>
              </a:rPr>
              <a:t> </a:t>
            </a:r>
            <a:r>
              <a:rPr sz="1700" b="1" spc="140" dirty="0">
                <a:latin typeface="Arial"/>
                <a:cs typeface="Arial"/>
              </a:rPr>
              <a:t>связи</a:t>
            </a:r>
            <a:r>
              <a:rPr sz="1700" b="1" spc="220" dirty="0">
                <a:latin typeface="Arial"/>
                <a:cs typeface="Arial"/>
              </a:rPr>
              <a:t> </a:t>
            </a:r>
            <a:r>
              <a:rPr sz="1700" b="1" spc="-75" dirty="0">
                <a:latin typeface="Arial"/>
                <a:cs typeface="Arial"/>
              </a:rPr>
              <a:t>с</a:t>
            </a:r>
            <a:r>
              <a:rPr sz="1700" b="1" spc="220" dirty="0">
                <a:latin typeface="Arial"/>
                <a:cs typeface="Arial"/>
              </a:rPr>
              <a:t> </a:t>
            </a:r>
            <a:r>
              <a:rPr sz="1700" b="1" spc="155" dirty="0">
                <a:latin typeface="Arial"/>
                <a:cs typeface="Arial"/>
              </a:rPr>
              <a:t>общественностью</a:t>
            </a:r>
            <a:r>
              <a:rPr sz="1700" b="1" spc="220" dirty="0">
                <a:latin typeface="Arial"/>
                <a:cs typeface="Arial"/>
              </a:rPr>
              <a:t> </a:t>
            </a:r>
            <a:r>
              <a:rPr sz="1700" b="1" spc="20" dirty="0">
                <a:latin typeface="Arial"/>
                <a:cs typeface="Arial"/>
              </a:rPr>
              <a:t>в </a:t>
            </a:r>
            <a:r>
              <a:rPr sz="1700" b="1" spc="-459" dirty="0">
                <a:latin typeface="Arial"/>
                <a:cs typeface="Arial"/>
              </a:rPr>
              <a:t> </a:t>
            </a:r>
            <a:r>
              <a:rPr sz="1700" b="1" spc="155" dirty="0">
                <a:latin typeface="Arial"/>
                <a:cs typeface="Arial"/>
              </a:rPr>
              <a:t>цифровой</a:t>
            </a:r>
            <a:r>
              <a:rPr sz="1700" b="1" spc="225" dirty="0">
                <a:latin typeface="Arial"/>
                <a:cs typeface="Arial"/>
              </a:rPr>
              <a:t> </a:t>
            </a:r>
            <a:r>
              <a:rPr sz="1700" b="1" spc="114" dirty="0">
                <a:latin typeface="Arial"/>
                <a:cs typeface="Arial"/>
              </a:rPr>
              <a:t>среде</a:t>
            </a:r>
            <a:endParaRPr sz="1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700" b="1" spc="180" dirty="0">
                <a:latin typeface="Arial"/>
                <a:cs typeface="Arial"/>
              </a:rPr>
              <a:t>Шитова</a:t>
            </a:r>
            <a:r>
              <a:rPr sz="1700" b="1" spc="204" dirty="0">
                <a:latin typeface="Arial"/>
                <a:cs typeface="Arial"/>
              </a:rPr>
              <a:t> </a:t>
            </a:r>
            <a:r>
              <a:rPr sz="1700" b="1" spc="155" dirty="0">
                <a:latin typeface="Arial"/>
                <a:cs typeface="Arial"/>
              </a:rPr>
              <a:t>Юлия</a:t>
            </a:r>
            <a:r>
              <a:rPr sz="1700" b="1" spc="204" dirty="0">
                <a:latin typeface="Arial"/>
                <a:cs typeface="Arial"/>
              </a:rPr>
              <a:t> </a:t>
            </a:r>
            <a:r>
              <a:rPr sz="1700" b="1" spc="150" dirty="0">
                <a:latin typeface="Arial"/>
                <a:cs typeface="Arial"/>
              </a:rPr>
              <a:t>Юрьевна</a:t>
            </a:r>
            <a:endParaRPr sz="1700" dirty="0">
              <a:latin typeface="Arial"/>
              <a:cs typeface="Arial"/>
            </a:endParaRPr>
          </a:p>
          <a:p>
            <a:pPr marL="379095">
              <a:lnSpc>
                <a:spcPct val="100000"/>
              </a:lnSpc>
              <a:spcBef>
                <a:spcPts val="660"/>
              </a:spcBef>
            </a:pPr>
            <a:r>
              <a:rPr sz="1700" spc="55" dirty="0">
                <a:latin typeface="Lucida Sans Unicode"/>
                <a:cs typeface="Lucida Sans Unicode"/>
              </a:rPr>
              <a:t>Доктор</a:t>
            </a:r>
            <a:r>
              <a:rPr sz="1700" spc="120" dirty="0">
                <a:latin typeface="Lucida Sans Unicode"/>
                <a:cs typeface="Lucida Sans Unicode"/>
              </a:rPr>
              <a:t> </a:t>
            </a:r>
            <a:r>
              <a:rPr sz="1700" spc="105" dirty="0">
                <a:latin typeface="Lucida Sans Unicode"/>
                <a:cs typeface="Lucida Sans Unicode"/>
              </a:rPr>
              <a:t>экономических</a:t>
            </a:r>
            <a:r>
              <a:rPr sz="1700" spc="120" dirty="0">
                <a:latin typeface="Lucida Sans Unicode"/>
                <a:cs typeface="Lucida Sans Unicode"/>
              </a:rPr>
              <a:t> </a:t>
            </a:r>
            <a:r>
              <a:rPr sz="1700" spc="80" dirty="0">
                <a:latin typeface="Lucida Sans Unicode"/>
                <a:cs typeface="Lucida Sans Unicode"/>
              </a:rPr>
              <a:t>наук</a:t>
            </a:r>
            <a:endParaRPr sz="1700" dirty="0">
              <a:latin typeface="Lucida Sans Unicode"/>
              <a:cs typeface="Lucida Sans Unicode"/>
            </a:endParaRPr>
          </a:p>
          <a:p>
            <a:pPr marL="379095" marR="36830">
              <a:lnSpc>
                <a:spcPct val="132400"/>
              </a:lnSpc>
            </a:pPr>
            <a:r>
              <a:rPr sz="1700" spc="125" dirty="0">
                <a:latin typeface="Lucida Sans Unicode"/>
                <a:cs typeface="Lucida Sans Unicode"/>
              </a:rPr>
              <a:t>член </a:t>
            </a:r>
            <a:r>
              <a:rPr sz="1700" spc="110" dirty="0">
                <a:latin typeface="Lucida Sans Unicode"/>
                <a:cs typeface="Lucida Sans Unicode"/>
              </a:rPr>
              <a:t>Новой</a:t>
            </a:r>
            <a:r>
              <a:rPr sz="1700" spc="125" dirty="0">
                <a:latin typeface="Lucida Sans Unicode"/>
                <a:cs typeface="Lucida Sans Unicode"/>
              </a:rPr>
              <a:t> </a:t>
            </a:r>
            <a:r>
              <a:rPr sz="1700" spc="114" dirty="0">
                <a:latin typeface="Lucida Sans Unicode"/>
                <a:cs typeface="Lucida Sans Unicode"/>
              </a:rPr>
              <a:t>экономической</a:t>
            </a:r>
            <a:r>
              <a:rPr sz="1700" spc="125" dirty="0">
                <a:latin typeface="Lucida Sans Unicode"/>
                <a:cs typeface="Lucida Sans Unicode"/>
              </a:rPr>
              <a:t> </a:t>
            </a:r>
            <a:r>
              <a:rPr sz="1700" spc="90" dirty="0">
                <a:latin typeface="Lucida Sans Unicode"/>
                <a:cs typeface="Lucida Sans Unicode"/>
              </a:rPr>
              <a:t>ассоциации</a:t>
            </a:r>
            <a:r>
              <a:rPr sz="1700" spc="125" dirty="0">
                <a:latin typeface="Lucida Sans Unicode"/>
                <a:cs typeface="Lucida Sans Unicode"/>
              </a:rPr>
              <a:t> </a:t>
            </a:r>
            <a:r>
              <a:rPr sz="1700" spc="120" dirty="0">
                <a:latin typeface="Arial MT"/>
                <a:cs typeface="Arial MT"/>
              </a:rPr>
              <a:t>(</a:t>
            </a:r>
            <a:r>
              <a:rPr sz="1700" spc="120" dirty="0">
                <a:latin typeface="Lucida Sans Unicode"/>
                <a:cs typeface="Lucida Sans Unicode"/>
              </a:rPr>
              <a:t>РФ</a:t>
            </a:r>
            <a:r>
              <a:rPr sz="1700" spc="120" dirty="0">
                <a:latin typeface="Arial MT"/>
                <a:cs typeface="Arial MT"/>
              </a:rPr>
              <a:t>), </a:t>
            </a:r>
            <a:r>
              <a:rPr sz="1700" spc="-455" dirty="0">
                <a:latin typeface="Arial MT"/>
                <a:cs typeface="Arial MT"/>
              </a:rPr>
              <a:t> </a:t>
            </a:r>
            <a:r>
              <a:rPr sz="1700" spc="125" dirty="0">
                <a:latin typeface="Lucida Sans Unicode"/>
                <a:cs typeface="Lucida Sans Unicode"/>
              </a:rPr>
              <a:t>член</a:t>
            </a:r>
            <a:r>
              <a:rPr sz="1700" spc="135" dirty="0">
                <a:latin typeface="Lucida Sans Unicode"/>
                <a:cs typeface="Lucida Sans Unicode"/>
              </a:rPr>
              <a:t> </a:t>
            </a:r>
            <a:r>
              <a:rPr sz="1700" spc="90" dirty="0">
                <a:latin typeface="Lucida Sans Unicode"/>
                <a:cs typeface="Lucida Sans Unicode"/>
              </a:rPr>
              <a:t>Международной</a:t>
            </a:r>
            <a:r>
              <a:rPr sz="1700" spc="135" dirty="0">
                <a:latin typeface="Lucida Sans Unicode"/>
                <a:cs typeface="Lucida Sans Unicode"/>
              </a:rPr>
              <a:t> </a:t>
            </a:r>
            <a:r>
              <a:rPr sz="1700" spc="114" dirty="0">
                <a:latin typeface="Lucida Sans Unicode"/>
                <a:cs typeface="Lucida Sans Unicode"/>
              </a:rPr>
              <a:t>экономической</a:t>
            </a:r>
            <a:endParaRPr sz="1700" dirty="0">
              <a:latin typeface="Lucida Sans Unicode"/>
              <a:cs typeface="Lucida Sans Unicode"/>
            </a:endParaRPr>
          </a:p>
          <a:p>
            <a:pPr marL="379095" marR="5080">
              <a:lnSpc>
                <a:spcPct val="132400"/>
              </a:lnSpc>
            </a:pPr>
            <a:r>
              <a:rPr sz="1700" spc="90" dirty="0">
                <a:latin typeface="Lucida Sans Unicode"/>
                <a:cs typeface="Lucida Sans Unicode"/>
              </a:rPr>
              <a:t>ассоциации</a:t>
            </a:r>
            <a:r>
              <a:rPr sz="1700" spc="135" dirty="0">
                <a:latin typeface="Lucida Sans Unicode"/>
                <a:cs typeface="Lucida Sans Unicode"/>
              </a:rPr>
              <a:t> </a:t>
            </a:r>
            <a:r>
              <a:rPr sz="1700" spc="90" dirty="0">
                <a:latin typeface="Arial MT"/>
                <a:cs typeface="Arial MT"/>
              </a:rPr>
              <a:t>(IEA),</a:t>
            </a:r>
            <a:r>
              <a:rPr sz="1700" spc="200" dirty="0">
                <a:latin typeface="Arial MT"/>
                <a:cs typeface="Arial MT"/>
              </a:rPr>
              <a:t> </a:t>
            </a:r>
            <a:r>
              <a:rPr sz="1700" spc="75" dirty="0">
                <a:latin typeface="Lucida Sans Unicode"/>
                <a:cs typeface="Lucida Sans Unicode"/>
              </a:rPr>
              <a:t>эксперт</a:t>
            </a:r>
            <a:r>
              <a:rPr sz="1700" spc="140" dirty="0">
                <a:latin typeface="Lucida Sans Unicode"/>
                <a:cs typeface="Lucida Sans Unicode"/>
              </a:rPr>
              <a:t> </a:t>
            </a:r>
            <a:r>
              <a:rPr sz="1700" spc="85" dirty="0">
                <a:latin typeface="Lucida Sans Unicode"/>
                <a:cs typeface="Lucida Sans Unicode"/>
              </a:rPr>
              <a:t>Российского</a:t>
            </a:r>
            <a:r>
              <a:rPr sz="1700" spc="135" dirty="0">
                <a:latin typeface="Lucida Sans Unicode"/>
                <a:cs typeface="Lucida Sans Unicode"/>
              </a:rPr>
              <a:t> </a:t>
            </a:r>
            <a:r>
              <a:rPr sz="1700" spc="35" dirty="0">
                <a:latin typeface="Lucida Sans Unicode"/>
                <a:cs typeface="Lucida Sans Unicode"/>
              </a:rPr>
              <a:t>фонда </a:t>
            </a:r>
            <a:r>
              <a:rPr sz="1700" spc="-520" dirty="0">
                <a:latin typeface="Lucida Sans Unicode"/>
                <a:cs typeface="Lucida Sans Unicode"/>
              </a:rPr>
              <a:t> </a:t>
            </a:r>
            <a:r>
              <a:rPr sz="1700" spc="95" dirty="0">
                <a:latin typeface="Lucida Sans Unicode"/>
                <a:cs typeface="Lucida Sans Unicode"/>
              </a:rPr>
              <a:t>фундаментальных</a:t>
            </a:r>
            <a:r>
              <a:rPr sz="1700" spc="135" dirty="0">
                <a:latin typeface="Lucida Sans Unicode"/>
                <a:cs typeface="Lucida Sans Unicode"/>
              </a:rPr>
              <a:t> </a:t>
            </a:r>
            <a:r>
              <a:rPr sz="1700" spc="95" dirty="0">
                <a:latin typeface="Lucida Sans Unicode"/>
                <a:cs typeface="Lucida Sans Unicode"/>
              </a:rPr>
              <a:t>исследований</a:t>
            </a:r>
            <a:r>
              <a:rPr sz="1700" spc="140" dirty="0">
                <a:latin typeface="Lucida Sans Unicode"/>
                <a:cs typeface="Lucida Sans Unicode"/>
              </a:rPr>
              <a:t> </a:t>
            </a:r>
            <a:r>
              <a:rPr sz="1700" spc="155" dirty="0">
                <a:latin typeface="Arial MT"/>
                <a:cs typeface="Arial MT"/>
              </a:rPr>
              <a:t>(</a:t>
            </a:r>
            <a:r>
              <a:rPr sz="1700" spc="155" dirty="0">
                <a:latin typeface="Lucida Sans Unicode"/>
                <a:cs typeface="Lucida Sans Unicode"/>
              </a:rPr>
              <a:t>РФФИ</a:t>
            </a:r>
            <a:r>
              <a:rPr sz="1700" spc="155" dirty="0">
                <a:latin typeface="Arial MT"/>
                <a:cs typeface="Arial MT"/>
              </a:rPr>
              <a:t>),</a:t>
            </a:r>
            <a:endParaRPr sz="1700" dirty="0">
              <a:latin typeface="Arial MT"/>
              <a:cs typeface="Arial MT"/>
            </a:endParaRPr>
          </a:p>
          <a:p>
            <a:pPr marL="379095">
              <a:lnSpc>
                <a:spcPct val="100000"/>
              </a:lnSpc>
              <a:spcBef>
                <a:spcPts val="655"/>
              </a:spcBef>
            </a:pPr>
            <a:r>
              <a:rPr sz="1700" spc="125" dirty="0">
                <a:latin typeface="Lucida Sans Unicode"/>
                <a:cs typeface="Lucida Sans Unicode"/>
              </a:rPr>
              <a:t>член</a:t>
            </a:r>
            <a:r>
              <a:rPr sz="1700" spc="120" dirty="0">
                <a:latin typeface="Lucida Sans Unicode"/>
                <a:cs typeface="Lucida Sans Unicode"/>
              </a:rPr>
              <a:t> </a:t>
            </a:r>
            <a:r>
              <a:rPr sz="1700" spc="110" dirty="0">
                <a:latin typeface="Lucida Sans Unicode"/>
                <a:cs typeface="Lucida Sans Unicode"/>
              </a:rPr>
              <a:t>Гильдии</a:t>
            </a:r>
            <a:r>
              <a:rPr sz="1700" spc="125" dirty="0">
                <a:latin typeface="Lucida Sans Unicode"/>
                <a:cs typeface="Lucida Sans Unicode"/>
              </a:rPr>
              <a:t> </a:t>
            </a:r>
            <a:r>
              <a:rPr sz="1700" spc="95" dirty="0">
                <a:latin typeface="Lucida Sans Unicode"/>
                <a:cs typeface="Lucida Sans Unicode"/>
              </a:rPr>
              <a:t>маркетологов</a:t>
            </a:r>
            <a:endParaRPr sz="17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800" dirty="0">
              <a:latin typeface="Lucida Sans Unicode"/>
              <a:cs typeface="Lucida Sans Unicode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44000" y="4566713"/>
            <a:ext cx="2794595" cy="281070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6220685" y="8930588"/>
            <a:ext cx="2469515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30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14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868947" y="8930588"/>
            <a:ext cx="207645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90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300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7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1602362" y="8930588"/>
            <a:ext cx="1640839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85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421983" y="8930588"/>
            <a:ext cx="23749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endParaRPr sz="2600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675D55-573C-6D15-3BE1-2A91170B9427}"/>
              </a:ext>
            </a:extLst>
          </p:cNvPr>
          <p:cNvSpPr txBox="1"/>
          <p:nvPr/>
        </p:nvSpPr>
        <p:spPr>
          <a:xfrm>
            <a:off x="12208515" y="4696508"/>
            <a:ext cx="4871125" cy="2947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230">
              <a:lnSpc>
                <a:spcPct val="100000"/>
              </a:lnSpc>
            </a:pPr>
            <a:r>
              <a:rPr lang="ru-RU" sz="1800" b="1" spc="125" dirty="0">
                <a:latin typeface="Arial"/>
                <a:cs typeface="Arial"/>
              </a:rPr>
              <a:t>Связи</a:t>
            </a:r>
            <a:r>
              <a:rPr lang="ru-RU" sz="1800" b="1" spc="210" dirty="0">
                <a:latin typeface="Arial"/>
                <a:cs typeface="Arial"/>
              </a:rPr>
              <a:t> </a:t>
            </a:r>
            <a:r>
              <a:rPr lang="ru-RU" sz="1800" b="1" spc="-75" dirty="0">
                <a:latin typeface="Arial"/>
                <a:cs typeface="Arial"/>
              </a:rPr>
              <a:t>с</a:t>
            </a:r>
            <a:r>
              <a:rPr lang="ru-RU" sz="1800" b="1" spc="210" dirty="0">
                <a:latin typeface="Arial"/>
                <a:cs typeface="Arial"/>
              </a:rPr>
              <a:t> </a:t>
            </a:r>
            <a:r>
              <a:rPr lang="ru-RU" sz="1800" b="1" spc="155" dirty="0">
                <a:latin typeface="Arial"/>
                <a:cs typeface="Arial"/>
              </a:rPr>
              <a:t>общественностью</a:t>
            </a:r>
            <a:r>
              <a:rPr lang="ru-RU" sz="1800" b="1" spc="210" dirty="0">
                <a:latin typeface="Arial"/>
                <a:cs typeface="Arial"/>
              </a:rPr>
              <a:t> </a:t>
            </a:r>
            <a:r>
              <a:rPr lang="ru-RU" sz="1800" b="1" spc="175" dirty="0">
                <a:latin typeface="Arial"/>
                <a:cs typeface="Arial"/>
              </a:rPr>
              <a:t>и</a:t>
            </a:r>
            <a:endParaRPr lang="ru-RU" sz="1800" dirty="0">
              <a:latin typeface="Arial"/>
              <a:cs typeface="Arial"/>
            </a:endParaRPr>
          </a:p>
          <a:p>
            <a:pPr marL="62230">
              <a:lnSpc>
                <a:spcPct val="100000"/>
              </a:lnSpc>
              <a:spcBef>
                <a:spcPts val="660"/>
              </a:spcBef>
            </a:pPr>
            <a:r>
              <a:rPr lang="ru-RU" sz="1800" b="1" spc="210" dirty="0">
                <a:latin typeface="Arial"/>
                <a:cs typeface="Arial"/>
              </a:rPr>
              <a:t>коммуникативные</a:t>
            </a:r>
            <a:r>
              <a:rPr lang="ru-RU" sz="1800" b="1" spc="235" dirty="0">
                <a:latin typeface="Arial"/>
                <a:cs typeface="Arial"/>
              </a:rPr>
              <a:t> </a:t>
            </a:r>
            <a:r>
              <a:rPr lang="ru-RU" sz="1800" b="1" spc="180" dirty="0">
                <a:latin typeface="Arial"/>
                <a:cs typeface="Arial"/>
              </a:rPr>
              <a:t>технологии</a:t>
            </a:r>
            <a:endParaRPr lang="ru-RU" sz="1800" dirty="0">
              <a:latin typeface="Arial"/>
              <a:cs typeface="Arial"/>
            </a:endParaRPr>
          </a:p>
          <a:p>
            <a:pPr marL="62230">
              <a:lnSpc>
                <a:spcPct val="100000"/>
              </a:lnSpc>
              <a:spcBef>
                <a:spcPts val="660"/>
              </a:spcBef>
            </a:pPr>
            <a:r>
              <a:rPr lang="ru-RU" sz="1800" b="1" spc="170" dirty="0">
                <a:latin typeface="Arial"/>
                <a:cs typeface="Arial"/>
              </a:rPr>
              <a:t>Ольшанская</a:t>
            </a:r>
            <a:r>
              <a:rPr lang="ru-RU" sz="1800" b="1" spc="210" dirty="0">
                <a:latin typeface="Arial"/>
                <a:cs typeface="Arial"/>
              </a:rPr>
              <a:t> </a:t>
            </a:r>
            <a:r>
              <a:rPr lang="ru-RU" sz="1800" b="1" spc="105" dirty="0">
                <a:latin typeface="Arial"/>
                <a:cs typeface="Arial"/>
              </a:rPr>
              <a:t>Елена</a:t>
            </a:r>
            <a:r>
              <a:rPr lang="ru-RU" sz="1800" b="1" spc="210" dirty="0">
                <a:latin typeface="Arial"/>
                <a:cs typeface="Arial"/>
              </a:rPr>
              <a:t> </a:t>
            </a:r>
            <a:r>
              <a:rPr lang="ru-RU" sz="1800" b="1" spc="175" dirty="0">
                <a:latin typeface="Arial"/>
                <a:cs typeface="Arial"/>
              </a:rPr>
              <a:t>Владимировна</a:t>
            </a:r>
            <a:endParaRPr lang="ru-RU"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lang="ru-RU" sz="3200" dirty="0">
              <a:latin typeface="Arial"/>
              <a:cs typeface="Arial"/>
            </a:endParaRPr>
          </a:p>
          <a:p>
            <a:pPr marL="429259">
              <a:lnSpc>
                <a:spcPct val="100000"/>
              </a:lnSpc>
            </a:pPr>
            <a:r>
              <a:rPr lang="ru-RU" sz="1800" spc="70" dirty="0">
                <a:latin typeface="Lucida Sans Unicode"/>
                <a:cs typeface="Lucida Sans Unicode"/>
              </a:rPr>
              <a:t>Кандидат</a:t>
            </a:r>
            <a:r>
              <a:rPr lang="ru-RU" sz="1800" spc="120" dirty="0">
                <a:latin typeface="Lucida Sans Unicode"/>
                <a:cs typeface="Lucida Sans Unicode"/>
              </a:rPr>
              <a:t> </a:t>
            </a:r>
            <a:r>
              <a:rPr lang="ru-RU" sz="1800" spc="55" dirty="0">
                <a:latin typeface="Lucida Sans Unicode"/>
                <a:cs typeface="Lucida Sans Unicode"/>
              </a:rPr>
              <a:t>философских</a:t>
            </a:r>
            <a:r>
              <a:rPr lang="ru-RU" sz="1800" spc="120" dirty="0">
                <a:latin typeface="Lucida Sans Unicode"/>
                <a:cs typeface="Lucida Sans Unicode"/>
              </a:rPr>
              <a:t> </a:t>
            </a:r>
            <a:r>
              <a:rPr lang="ru-RU" sz="1800" spc="80" dirty="0">
                <a:latin typeface="Lucida Sans Unicode"/>
                <a:cs typeface="Lucida Sans Unicode"/>
              </a:rPr>
              <a:t>наук</a:t>
            </a:r>
            <a:endParaRPr lang="ru-RU" sz="1800" dirty="0">
              <a:latin typeface="Lucida Sans Unicode"/>
              <a:cs typeface="Lucida Sans Unicode"/>
            </a:endParaRPr>
          </a:p>
          <a:p>
            <a:pPr marL="429259" marR="1127125">
              <a:lnSpc>
                <a:spcPct val="132400"/>
              </a:lnSpc>
            </a:pPr>
            <a:r>
              <a:rPr lang="ru-RU" sz="1800" spc="60" dirty="0">
                <a:latin typeface="Lucida Sans Unicode"/>
                <a:cs typeface="Lucida Sans Unicode"/>
              </a:rPr>
              <a:t>Доцент</a:t>
            </a:r>
            <a:r>
              <a:rPr lang="ru-RU" sz="1800" spc="130" dirty="0">
                <a:latin typeface="Lucida Sans Unicode"/>
                <a:cs typeface="Lucida Sans Unicode"/>
              </a:rPr>
              <a:t> </a:t>
            </a:r>
            <a:r>
              <a:rPr lang="ru-RU" sz="1800" spc="65" dirty="0">
                <a:latin typeface="Lucida Sans Unicode"/>
                <a:cs typeface="Lucida Sans Unicode"/>
              </a:rPr>
              <a:t>кафедры</a:t>
            </a:r>
            <a:r>
              <a:rPr lang="ru-RU" sz="1800" spc="135" dirty="0">
                <a:latin typeface="Lucida Sans Unicode"/>
                <a:cs typeface="Lucida Sans Unicode"/>
              </a:rPr>
              <a:t> </a:t>
            </a:r>
            <a:r>
              <a:rPr lang="ru-RU" sz="1800" spc="95" dirty="0">
                <a:latin typeface="Lucida Sans Unicode"/>
                <a:cs typeface="Lucida Sans Unicode"/>
              </a:rPr>
              <a:t>теории</a:t>
            </a:r>
            <a:r>
              <a:rPr lang="ru-RU" sz="1800" spc="130" dirty="0">
                <a:latin typeface="Lucida Sans Unicode"/>
                <a:cs typeface="Lucida Sans Unicode"/>
              </a:rPr>
              <a:t> </a:t>
            </a:r>
            <a:r>
              <a:rPr lang="ru-RU" sz="1800" spc="25" dirty="0">
                <a:latin typeface="Lucida Sans Unicode"/>
                <a:cs typeface="Lucida Sans Unicode"/>
              </a:rPr>
              <a:t>и</a:t>
            </a:r>
            <a:r>
              <a:rPr lang="ru-RU" sz="1800" spc="135" dirty="0">
                <a:latin typeface="Lucida Sans Unicode"/>
                <a:cs typeface="Lucida Sans Unicode"/>
              </a:rPr>
              <a:t> </a:t>
            </a:r>
            <a:r>
              <a:rPr lang="ru-RU" sz="1800" spc="95" dirty="0">
                <a:latin typeface="Lucida Sans Unicode"/>
                <a:cs typeface="Lucida Sans Unicode"/>
              </a:rPr>
              <a:t>практики </a:t>
            </a:r>
            <a:r>
              <a:rPr lang="ru-RU" sz="1800" spc="-525" dirty="0">
                <a:latin typeface="Lucida Sans Unicode"/>
                <a:cs typeface="Lucida Sans Unicode"/>
              </a:rPr>
              <a:t> </a:t>
            </a:r>
            <a:r>
              <a:rPr lang="ru-RU" sz="1800" spc="105" dirty="0">
                <a:latin typeface="Lucida Sans Unicode"/>
                <a:cs typeface="Lucida Sans Unicode"/>
              </a:rPr>
              <a:t>общественных</a:t>
            </a:r>
            <a:r>
              <a:rPr lang="ru-RU" sz="1800" spc="135" dirty="0">
                <a:latin typeface="Lucida Sans Unicode"/>
                <a:cs typeface="Lucida Sans Unicode"/>
              </a:rPr>
              <a:t> </a:t>
            </a:r>
            <a:r>
              <a:rPr lang="ru-RU" sz="1800" spc="120" dirty="0">
                <a:latin typeface="Lucida Sans Unicode"/>
                <a:cs typeface="Lucida Sans Unicode"/>
              </a:rPr>
              <a:t>связей</a:t>
            </a:r>
            <a:endParaRPr lang="ru-RU" sz="1800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3598" y="8837758"/>
            <a:ext cx="1447799" cy="14382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205143" y="5784187"/>
            <a:ext cx="11525250" cy="2411095"/>
            <a:chOff x="1205143" y="5784187"/>
            <a:chExt cx="11525250" cy="241109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2998" y="5784187"/>
              <a:ext cx="11492158" cy="19145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5143" y="6085427"/>
              <a:ext cx="11515723" cy="19145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5143" y="6423290"/>
              <a:ext cx="11525249" cy="177164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424075" y="6615467"/>
            <a:ext cx="3015615" cy="1337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0400"/>
              </a:lnSpc>
              <a:spcBef>
                <a:spcPts val="100"/>
              </a:spcBef>
            </a:pPr>
            <a:r>
              <a:rPr sz="2200" b="1" spc="225" dirty="0">
                <a:latin typeface="Arial"/>
                <a:cs typeface="Arial"/>
              </a:rPr>
              <a:t>Реклама и </a:t>
            </a:r>
            <a:r>
              <a:rPr sz="2200" b="1" spc="180" dirty="0">
                <a:latin typeface="Arial"/>
                <a:cs typeface="Arial"/>
              </a:rPr>
              <a:t>связи </a:t>
            </a:r>
            <a:r>
              <a:rPr sz="2200" b="1" spc="-100" dirty="0">
                <a:latin typeface="Arial"/>
                <a:cs typeface="Arial"/>
              </a:rPr>
              <a:t>с </a:t>
            </a:r>
            <a:r>
              <a:rPr sz="2200" b="1" spc="-600" dirty="0">
                <a:latin typeface="Arial"/>
                <a:cs typeface="Arial"/>
              </a:rPr>
              <a:t> </a:t>
            </a:r>
            <a:r>
              <a:rPr sz="2200" b="1" spc="195" dirty="0">
                <a:latin typeface="Arial"/>
                <a:cs typeface="Arial"/>
              </a:rPr>
              <a:t>общественностью </a:t>
            </a:r>
            <a:r>
              <a:rPr sz="2200" b="1" spc="-600" dirty="0">
                <a:latin typeface="Arial"/>
                <a:cs typeface="Arial"/>
              </a:rPr>
              <a:t> </a:t>
            </a:r>
            <a:r>
              <a:rPr sz="2200" b="1" spc="220" dirty="0">
                <a:latin typeface="Arial"/>
                <a:cs typeface="Arial"/>
              </a:rPr>
              <a:t>(бакалавриат)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98234" y="6607779"/>
            <a:ext cx="5805170" cy="1380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9000"/>
              </a:lnSpc>
              <a:spcBef>
                <a:spcPts val="95"/>
              </a:spcBef>
            </a:pPr>
            <a:r>
              <a:rPr sz="1950" spc="155" dirty="0">
                <a:latin typeface="Lucida Sans Unicode"/>
                <a:cs typeface="Lucida Sans Unicode"/>
              </a:rPr>
              <a:t>Обществознание </a:t>
            </a:r>
            <a:r>
              <a:rPr sz="1950" spc="295" dirty="0">
                <a:latin typeface="Arial MT"/>
                <a:cs typeface="Arial MT"/>
              </a:rPr>
              <a:t>– </a:t>
            </a:r>
            <a:r>
              <a:rPr sz="1950" spc="150" dirty="0">
                <a:latin typeface="Lucida Sans Unicode"/>
                <a:cs typeface="Lucida Sans Unicode"/>
              </a:rPr>
              <a:t>профильный </a:t>
            </a:r>
            <a:r>
              <a:rPr sz="1950" spc="105" dirty="0">
                <a:latin typeface="Lucida Sans Unicode"/>
                <a:cs typeface="Lucida Sans Unicode"/>
              </a:rPr>
              <a:t>предмет </a:t>
            </a:r>
            <a:r>
              <a:rPr sz="1950" spc="-605" dirty="0">
                <a:latin typeface="Lucida Sans Unicode"/>
                <a:cs typeface="Lucida Sans Unicode"/>
              </a:rPr>
              <a:t> </a:t>
            </a:r>
            <a:r>
              <a:rPr sz="1950" spc="130" dirty="0">
                <a:latin typeface="Lucida Sans Unicode"/>
                <a:cs typeface="Lucida Sans Unicode"/>
              </a:rPr>
              <a:t>Русский</a:t>
            </a:r>
            <a:r>
              <a:rPr sz="1950" spc="170" dirty="0">
                <a:latin typeface="Lucida Sans Unicode"/>
                <a:cs typeface="Lucida Sans Unicode"/>
              </a:rPr>
              <a:t> язык</a:t>
            </a:r>
            <a:endParaRPr sz="1950">
              <a:latin typeface="Lucida Sans Unicode"/>
              <a:cs typeface="Lucida Sans Unicode"/>
            </a:endParaRPr>
          </a:p>
          <a:p>
            <a:pPr marL="17145">
              <a:lnSpc>
                <a:spcPct val="100000"/>
              </a:lnSpc>
              <a:spcBef>
                <a:spcPts val="1820"/>
              </a:spcBef>
            </a:pPr>
            <a:r>
              <a:rPr sz="1950" spc="150" dirty="0">
                <a:latin typeface="Lucida Sans Unicode"/>
                <a:cs typeface="Lucida Sans Unicode"/>
              </a:rPr>
              <a:t>Иностранный</a:t>
            </a:r>
            <a:r>
              <a:rPr sz="1950" spc="135" dirty="0">
                <a:latin typeface="Lucida Sans Unicode"/>
                <a:cs typeface="Lucida Sans Unicode"/>
              </a:rPr>
              <a:t> </a:t>
            </a:r>
            <a:r>
              <a:rPr sz="1950" spc="170" dirty="0">
                <a:latin typeface="Lucida Sans Unicode"/>
                <a:cs typeface="Lucida Sans Unicode"/>
              </a:rPr>
              <a:t>язык</a:t>
            </a:r>
            <a:endParaRPr sz="1950">
              <a:latin typeface="Lucida Sans Unicode"/>
              <a:cs typeface="Lucida Sans Unicode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339095" y="6000690"/>
            <a:ext cx="5353050" cy="658495"/>
            <a:chOff x="7339095" y="6000690"/>
            <a:chExt cx="5353050" cy="65849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39095" y="6000690"/>
              <a:ext cx="5333999" cy="3143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39095" y="6315681"/>
              <a:ext cx="5353049" cy="34289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855712" y="6044802"/>
            <a:ext cx="5184775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spc="180" dirty="0">
                <a:solidFill>
                  <a:srgbClr val="FFFFFF"/>
                </a:solidFill>
                <a:latin typeface="Lucida Sans Unicode"/>
                <a:cs typeface="Lucida Sans Unicode"/>
              </a:rPr>
              <a:t>Перечень</a:t>
            </a:r>
            <a:r>
              <a:rPr sz="1950" spc="1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950" spc="145" dirty="0">
                <a:solidFill>
                  <a:srgbClr val="FFFFFF"/>
                </a:solidFill>
                <a:latin typeface="Lucida Sans Unicode"/>
                <a:cs typeface="Lucida Sans Unicode"/>
              </a:rPr>
              <a:t>вступительных</a:t>
            </a:r>
            <a:r>
              <a:rPr sz="1950" spc="1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950" spc="150" dirty="0">
                <a:solidFill>
                  <a:srgbClr val="FFFFFF"/>
                </a:solidFill>
                <a:latin typeface="Lucida Sans Unicode"/>
                <a:cs typeface="Lucida Sans Unicode"/>
              </a:rPr>
              <a:t>испытаний</a:t>
            </a:r>
            <a:endParaRPr sz="1950">
              <a:latin typeface="Lucida Sans Unicode"/>
              <a:cs typeface="Lucida Sans Unicode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47018" y="5784187"/>
            <a:ext cx="5334000" cy="31432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1038808" y="5784201"/>
            <a:ext cx="1332230" cy="167576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3520" marR="5080" indent="-211454">
              <a:lnSpc>
                <a:spcPct val="134400"/>
              </a:lnSpc>
              <a:spcBef>
                <a:spcPts val="90"/>
              </a:spcBef>
            </a:pPr>
            <a:r>
              <a:rPr sz="1950" spc="135" dirty="0">
                <a:solidFill>
                  <a:srgbClr val="FFFFFF"/>
                </a:solidFill>
                <a:latin typeface="Lucida Sans Unicode"/>
                <a:cs typeface="Lucida Sans Unicode"/>
              </a:rPr>
              <a:t>Мин</a:t>
            </a:r>
            <a:r>
              <a:rPr sz="1950" spc="135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r>
              <a:rPr sz="1950" spc="1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кол</a:t>
            </a:r>
            <a:r>
              <a:rPr sz="1950" spc="80" dirty="0">
                <a:solidFill>
                  <a:srgbClr val="FFFFFF"/>
                </a:solidFill>
                <a:latin typeface="Arial MT"/>
                <a:cs typeface="Arial MT"/>
              </a:rPr>
              <a:t>. </a:t>
            </a:r>
            <a:r>
              <a:rPr sz="1950" spc="-5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40" dirty="0">
                <a:solidFill>
                  <a:srgbClr val="FFFFFF"/>
                </a:solidFill>
                <a:latin typeface="Lucida Sans Unicode"/>
                <a:cs typeface="Lucida Sans Unicode"/>
              </a:rPr>
              <a:t>баллов</a:t>
            </a:r>
            <a:endParaRPr sz="1950">
              <a:latin typeface="Lucida Sans Unicode"/>
              <a:cs typeface="Lucida Sans Unicode"/>
            </a:endParaRPr>
          </a:p>
          <a:p>
            <a:pPr marL="427355">
              <a:lnSpc>
                <a:spcPct val="100000"/>
              </a:lnSpc>
              <a:spcBef>
                <a:spcPts val="1110"/>
              </a:spcBef>
            </a:pPr>
            <a:r>
              <a:rPr sz="1950" spc="150" dirty="0">
                <a:latin typeface="Arial MT"/>
                <a:cs typeface="Arial MT"/>
              </a:rPr>
              <a:t>45</a:t>
            </a:r>
            <a:endParaRPr sz="1950">
              <a:latin typeface="Arial MT"/>
              <a:cs typeface="Arial MT"/>
            </a:endParaRPr>
          </a:p>
          <a:p>
            <a:pPr marL="427355">
              <a:lnSpc>
                <a:spcPct val="100000"/>
              </a:lnSpc>
              <a:spcBef>
                <a:spcPts val="915"/>
              </a:spcBef>
            </a:pPr>
            <a:r>
              <a:rPr sz="1950" spc="190" dirty="0">
                <a:latin typeface="Arial MT"/>
                <a:cs typeface="Arial MT"/>
              </a:rPr>
              <a:t>40</a:t>
            </a:r>
            <a:endParaRPr sz="195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64623" y="5289082"/>
            <a:ext cx="12157359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650" b="1" spc="105" dirty="0">
                <a:latin typeface="Arial"/>
                <a:cs typeface="Arial"/>
              </a:rPr>
              <a:t>«Связи</a:t>
            </a:r>
            <a:r>
              <a:rPr sz="1650" b="1" spc="220" dirty="0">
                <a:latin typeface="Arial"/>
                <a:cs typeface="Arial"/>
              </a:rPr>
              <a:t> </a:t>
            </a:r>
            <a:r>
              <a:rPr sz="1650" b="1" spc="-70" dirty="0">
                <a:latin typeface="Arial"/>
                <a:cs typeface="Arial"/>
              </a:rPr>
              <a:t>с</a:t>
            </a:r>
            <a:r>
              <a:rPr sz="1650" b="1" spc="225" dirty="0">
                <a:latin typeface="Arial"/>
                <a:cs typeface="Arial"/>
              </a:rPr>
              <a:t> </a:t>
            </a:r>
            <a:r>
              <a:rPr sz="1650" b="1" spc="150" dirty="0">
                <a:latin typeface="Arial"/>
                <a:cs typeface="Arial"/>
              </a:rPr>
              <a:t>общественностью</a:t>
            </a:r>
            <a:r>
              <a:rPr sz="1650" b="1" spc="225" dirty="0">
                <a:latin typeface="Arial"/>
                <a:cs typeface="Arial"/>
              </a:rPr>
              <a:t> </a:t>
            </a:r>
            <a:r>
              <a:rPr sz="1650" b="1" spc="170" dirty="0">
                <a:latin typeface="Arial"/>
                <a:cs typeface="Arial"/>
              </a:rPr>
              <a:t>и</a:t>
            </a:r>
            <a:r>
              <a:rPr sz="1650" b="1" spc="225" dirty="0">
                <a:latin typeface="Arial"/>
                <a:cs typeface="Arial"/>
              </a:rPr>
              <a:t> </a:t>
            </a:r>
            <a:r>
              <a:rPr sz="1650" b="1" spc="210" dirty="0">
                <a:latin typeface="Arial"/>
                <a:cs typeface="Arial"/>
              </a:rPr>
              <a:t>коммуникативные</a:t>
            </a:r>
            <a:r>
              <a:rPr sz="1650" b="1" spc="225" dirty="0">
                <a:latin typeface="Arial"/>
                <a:cs typeface="Arial"/>
              </a:rPr>
              <a:t> </a:t>
            </a:r>
            <a:r>
              <a:rPr sz="1650" b="1" spc="165" dirty="0">
                <a:latin typeface="Arial"/>
                <a:cs typeface="Arial"/>
              </a:rPr>
              <a:t>технологии»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453547" y="7660790"/>
            <a:ext cx="35052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spc="320" dirty="0">
                <a:latin typeface="Arial MT"/>
                <a:cs typeface="Arial MT"/>
              </a:rPr>
              <a:t>4</a:t>
            </a:r>
            <a:r>
              <a:rPr sz="1950" spc="60" dirty="0">
                <a:latin typeface="Arial MT"/>
                <a:cs typeface="Arial MT"/>
              </a:rPr>
              <a:t>0</a:t>
            </a:r>
            <a:endParaRPr sz="195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212985" y="1291768"/>
            <a:ext cx="11512550" cy="3773804"/>
            <a:chOff x="1212985" y="1246048"/>
            <a:chExt cx="11512550" cy="3773804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36248" y="1246048"/>
              <a:ext cx="11463642" cy="19145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28412" y="1546526"/>
              <a:ext cx="11487149" cy="19145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12985" y="3943457"/>
              <a:ext cx="11473147" cy="10763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16864" y="3655063"/>
              <a:ext cx="11496674" cy="97154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28412" y="1883532"/>
              <a:ext cx="11496674" cy="1771649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388209" y="2926845"/>
            <a:ext cx="3007995" cy="13341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33100"/>
              </a:lnSpc>
              <a:spcBef>
                <a:spcPts val="90"/>
              </a:spcBef>
            </a:pPr>
            <a:r>
              <a:rPr sz="2150" b="1" spc="250" dirty="0">
                <a:latin typeface="Arial"/>
                <a:cs typeface="Arial"/>
              </a:rPr>
              <a:t>Реклама и </a:t>
            </a:r>
            <a:r>
              <a:rPr sz="2150" b="1" spc="204" dirty="0">
                <a:latin typeface="Arial"/>
                <a:cs typeface="Arial"/>
              </a:rPr>
              <a:t>связи </a:t>
            </a:r>
            <a:r>
              <a:rPr sz="2150" b="1" spc="-75" dirty="0">
                <a:latin typeface="Arial"/>
                <a:cs typeface="Arial"/>
              </a:rPr>
              <a:t>с </a:t>
            </a:r>
            <a:r>
              <a:rPr sz="2150" b="1" spc="-585" dirty="0">
                <a:latin typeface="Arial"/>
                <a:cs typeface="Arial"/>
              </a:rPr>
              <a:t> </a:t>
            </a:r>
            <a:r>
              <a:rPr sz="2150" b="1" spc="225" dirty="0">
                <a:latin typeface="Arial"/>
                <a:cs typeface="Arial"/>
              </a:rPr>
              <a:t>общественностью </a:t>
            </a:r>
            <a:r>
              <a:rPr sz="2150" b="1" spc="-590" dirty="0">
                <a:latin typeface="Arial"/>
                <a:cs typeface="Arial"/>
              </a:rPr>
              <a:t> </a:t>
            </a:r>
            <a:r>
              <a:rPr sz="2150" b="1" spc="240" dirty="0">
                <a:latin typeface="Arial"/>
                <a:cs typeface="Arial"/>
              </a:rPr>
              <a:t>(бакалавриат)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450689" y="3614505"/>
            <a:ext cx="349885" cy="3263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315" dirty="0">
                <a:latin typeface="Arial MT"/>
                <a:cs typeface="Arial MT"/>
              </a:rPr>
              <a:t>4</a:t>
            </a:r>
            <a:r>
              <a:rPr sz="1950" spc="60" dirty="0">
                <a:latin typeface="Arial MT"/>
                <a:cs typeface="Arial MT"/>
              </a:rPr>
              <a:t>0</a:t>
            </a:r>
            <a:endParaRPr sz="1950">
              <a:latin typeface="Arial MT"/>
              <a:cs typeface="Arial MT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346747" y="1462016"/>
            <a:ext cx="5334000" cy="657082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4869654" y="1505967"/>
            <a:ext cx="5171440" cy="3263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75" dirty="0">
                <a:solidFill>
                  <a:srgbClr val="FFFFFF"/>
                </a:solidFill>
                <a:latin typeface="Lucida Sans Unicode"/>
                <a:cs typeface="Lucida Sans Unicode"/>
              </a:rPr>
              <a:t>Перечень</a:t>
            </a:r>
            <a:r>
              <a:rPr sz="1950" spc="145" dirty="0">
                <a:solidFill>
                  <a:srgbClr val="FFFFFF"/>
                </a:solidFill>
                <a:latin typeface="Lucida Sans Unicode"/>
                <a:cs typeface="Lucida Sans Unicode"/>
              </a:rPr>
              <a:t> вступительных</a:t>
            </a:r>
            <a:r>
              <a:rPr sz="1950" spc="150" dirty="0">
                <a:solidFill>
                  <a:srgbClr val="FFFFFF"/>
                </a:solidFill>
                <a:latin typeface="Lucida Sans Unicode"/>
                <a:cs typeface="Lucida Sans Unicode"/>
              </a:rPr>
              <a:t> испытаний</a:t>
            </a:r>
            <a:endParaRPr sz="1950" dirty="0">
              <a:latin typeface="Lucida Sans Unicode"/>
              <a:cs typeface="Lucida Sans Unicode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354649" y="1246048"/>
            <a:ext cx="5324474" cy="314324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11037007" y="1246031"/>
            <a:ext cx="1329055" cy="1671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2885" marR="5080" indent="-210820">
              <a:lnSpc>
                <a:spcPct val="134000"/>
              </a:lnSpc>
              <a:spcBef>
                <a:spcPts val="95"/>
              </a:spcBef>
            </a:pPr>
            <a:r>
              <a:rPr sz="195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Мин</a:t>
            </a:r>
            <a:r>
              <a:rPr sz="1950" spc="130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r>
              <a:rPr sz="1950" spc="1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кол</a:t>
            </a:r>
            <a:r>
              <a:rPr sz="1950" spc="80" dirty="0">
                <a:solidFill>
                  <a:srgbClr val="FFFFFF"/>
                </a:solidFill>
                <a:latin typeface="Arial MT"/>
                <a:cs typeface="Arial MT"/>
              </a:rPr>
              <a:t>. </a:t>
            </a:r>
            <a:r>
              <a:rPr sz="1950" spc="-5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35" dirty="0">
                <a:solidFill>
                  <a:srgbClr val="FFFFFF"/>
                </a:solidFill>
                <a:latin typeface="Lucida Sans Unicode"/>
                <a:cs typeface="Lucida Sans Unicode"/>
              </a:rPr>
              <a:t>баллов</a:t>
            </a:r>
            <a:endParaRPr sz="1950" dirty="0">
              <a:latin typeface="Lucida Sans Unicode"/>
              <a:cs typeface="Lucida Sans Unicode"/>
            </a:endParaRPr>
          </a:p>
          <a:p>
            <a:pPr marL="426084">
              <a:lnSpc>
                <a:spcPct val="100000"/>
              </a:lnSpc>
              <a:spcBef>
                <a:spcPts val="1100"/>
              </a:spcBef>
            </a:pPr>
            <a:r>
              <a:rPr sz="1950" spc="145" dirty="0">
                <a:latin typeface="Arial MT"/>
                <a:cs typeface="Arial MT"/>
              </a:rPr>
              <a:t>45</a:t>
            </a:r>
            <a:endParaRPr sz="1950" dirty="0">
              <a:latin typeface="Arial MT"/>
              <a:cs typeface="Arial MT"/>
            </a:endParaRPr>
          </a:p>
          <a:p>
            <a:pPr marL="426084">
              <a:lnSpc>
                <a:spcPct val="100000"/>
              </a:lnSpc>
              <a:spcBef>
                <a:spcPts val="905"/>
              </a:spcBef>
            </a:pPr>
            <a:r>
              <a:rPr sz="1950" spc="185" dirty="0">
                <a:latin typeface="Arial MT"/>
                <a:cs typeface="Arial MT"/>
              </a:rPr>
              <a:t>40</a:t>
            </a:r>
            <a:endParaRPr sz="1950" dirty="0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220685" y="8930588"/>
            <a:ext cx="2469515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30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14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868947" y="8930588"/>
            <a:ext cx="207645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90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300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7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lang="ru-RU" spc="285" dirty="0"/>
              <a:t>И</a:t>
            </a:r>
            <a:endParaRPr spc="285" dirty="0"/>
          </a:p>
        </p:txBody>
      </p:sp>
      <p:sp>
        <p:nvSpPr>
          <p:cNvPr id="36" name="object 36"/>
          <p:cNvSpPr txBox="1"/>
          <p:nvPr/>
        </p:nvSpPr>
        <p:spPr>
          <a:xfrm>
            <a:off x="11602362" y="8930588"/>
            <a:ext cx="1640839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lang="ru-RU"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lang="ru-RU" sz="2600" b="1" spc="-120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lang="ru-RU"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85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421983" y="8930588"/>
            <a:ext cx="23749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endParaRPr sz="2600">
              <a:latin typeface="Arial"/>
              <a:cs typeface="Arial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lang="ru-RU"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4712577" y="2067533"/>
            <a:ext cx="5790565" cy="2844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8700"/>
              </a:lnSpc>
              <a:spcBef>
                <a:spcPts val="95"/>
              </a:spcBef>
            </a:pPr>
            <a:r>
              <a:rPr sz="1950" spc="150" dirty="0">
                <a:latin typeface="Lucida Sans Unicode"/>
                <a:cs typeface="Lucida Sans Unicode"/>
              </a:rPr>
              <a:t>Обществознание </a:t>
            </a:r>
            <a:r>
              <a:rPr sz="1950" spc="295" dirty="0">
                <a:latin typeface="Arial MT"/>
                <a:cs typeface="Arial MT"/>
              </a:rPr>
              <a:t>– </a:t>
            </a:r>
            <a:r>
              <a:rPr sz="1950" spc="150" dirty="0">
                <a:latin typeface="Lucida Sans Unicode"/>
                <a:cs typeface="Lucida Sans Unicode"/>
              </a:rPr>
              <a:t>профильный </a:t>
            </a:r>
            <a:r>
              <a:rPr sz="1950" spc="100" dirty="0">
                <a:latin typeface="Lucida Sans Unicode"/>
                <a:cs typeface="Lucida Sans Unicode"/>
              </a:rPr>
              <a:t>предмет </a:t>
            </a:r>
            <a:r>
              <a:rPr sz="1950" spc="-605" dirty="0">
                <a:latin typeface="Lucida Sans Unicode"/>
                <a:cs typeface="Lucida Sans Unicode"/>
              </a:rPr>
              <a:t> </a:t>
            </a:r>
            <a:r>
              <a:rPr sz="1950" spc="125" dirty="0">
                <a:latin typeface="Lucida Sans Unicode"/>
                <a:cs typeface="Lucida Sans Unicode"/>
              </a:rPr>
              <a:t>Русский</a:t>
            </a:r>
            <a:r>
              <a:rPr sz="1950" spc="165" dirty="0">
                <a:latin typeface="Lucida Sans Unicode"/>
                <a:cs typeface="Lucida Sans Unicode"/>
              </a:rPr>
              <a:t> язык</a:t>
            </a:r>
            <a:endParaRPr sz="1950" dirty="0">
              <a:latin typeface="Lucida Sans Unicode"/>
              <a:cs typeface="Lucida Sans Unicode"/>
            </a:endParaRPr>
          </a:p>
          <a:p>
            <a:pPr marL="17145" marR="2106930" indent="-4445">
              <a:lnSpc>
                <a:spcPct val="177200"/>
              </a:lnSpc>
            </a:pPr>
            <a:r>
              <a:rPr sz="1950" spc="70" dirty="0">
                <a:latin typeface="Lucida Sans Unicode"/>
                <a:cs typeface="Lucida Sans Unicode"/>
              </a:rPr>
              <a:t>По</a:t>
            </a:r>
            <a:r>
              <a:rPr sz="1950" spc="145" dirty="0">
                <a:latin typeface="Lucida Sans Unicode"/>
                <a:cs typeface="Lucida Sans Unicode"/>
              </a:rPr>
              <a:t> </a:t>
            </a:r>
            <a:r>
              <a:rPr sz="1950" spc="150" dirty="0">
                <a:latin typeface="Lucida Sans Unicode"/>
                <a:cs typeface="Lucida Sans Unicode"/>
              </a:rPr>
              <a:t>выбору </a:t>
            </a:r>
            <a:r>
              <a:rPr sz="1950" spc="125" dirty="0">
                <a:latin typeface="Lucida Sans Unicode"/>
                <a:cs typeface="Lucida Sans Unicode"/>
              </a:rPr>
              <a:t>поступающего</a:t>
            </a:r>
            <a:r>
              <a:rPr sz="1950" spc="125" dirty="0">
                <a:latin typeface="Arial MT"/>
                <a:cs typeface="Arial MT"/>
              </a:rPr>
              <a:t>: </a:t>
            </a:r>
            <a:r>
              <a:rPr sz="1950" spc="-530" dirty="0">
                <a:latin typeface="Arial MT"/>
                <a:cs typeface="Arial MT"/>
              </a:rPr>
              <a:t> </a:t>
            </a:r>
            <a:r>
              <a:rPr sz="1950" spc="145" dirty="0">
                <a:latin typeface="Lucida Sans Unicode"/>
                <a:cs typeface="Lucida Sans Unicode"/>
              </a:rPr>
              <a:t>Иностранный</a:t>
            </a:r>
            <a:r>
              <a:rPr sz="1950" spc="165" dirty="0">
                <a:latin typeface="Lucida Sans Unicode"/>
                <a:cs typeface="Lucida Sans Unicode"/>
              </a:rPr>
              <a:t> язык</a:t>
            </a:r>
            <a:endParaRPr sz="1950" dirty="0">
              <a:latin typeface="Lucida Sans Unicode"/>
              <a:cs typeface="Lucida Sans Unicode"/>
            </a:endParaRPr>
          </a:p>
          <a:p>
            <a:pPr marL="17145">
              <a:lnSpc>
                <a:spcPct val="100000"/>
              </a:lnSpc>
              <a:spcBef>
                <a:spcPts val="1130"/>
              </a:spcBef>
            </a:pPr>
            <a:r>
              <a:rPr sz="1950" spc="135" dirty="0">
                <a:latin typeface="Lucida Sans Unicode"/>
                <a:cs typeface="Lucida Sans Unicode"/>
              </a:rPr>
              <a:t>История</a:t>
            </a:r>
            <a:endParaRPr sz="1950" dirty="0">
              <a:latin typeface="Lucida Sans Unicode"/>
              <a:cs typeface="Lucida Sans Unicode"/>
            </a:endParaRPr>
          </a:p>
          <a:p>
            <a:pPr marL="17145">
              <a:lnSpc>
                <a:spcPct val="100000"/>
              </a:lnSpc>
              <a:spcBef>
                <a:spcPts val="1605"/>
              </a:spcBef>
            </a:pPr>
            <a:r>
              <a:rPr sz="1950" spc="130" dirty="0">
                <a:latin typeface="Lucida Sans Unicode"/>
                <a:cs typeface="Lucida Sans Unicode"/>
              </a:rPr>
              <a:t>Информатика</a:t>
            </a:r>
            <a:endParaRPr sz="1950" dirty="0">
              <a:latin typeface="Lucida Sans Unicode"/>
              <a:cs typeface="Lucida Sans Unicod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450689" y="4084599"/>
            <a:ext cx="349885" cy="3263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315" dirty="0">
                <a:latin typeface="Arial MT"/>
                <a:cs typeface="Arial MT"/>
              </a:rPr>
              <a:t>4</a:t>
            </a:r>
            <a:r>
              <a:rPr sz="1950" spc="60" dirty="0">
                <a:latin typeface="Arial MT"/>
                <a:cs typeface="Arial MT"/>
              </a:rPr>
              <a:t>0</a:t>
            </a:r>
            <a:endParaRPr sz="1950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450689" y="4585828"/>
            <a:ext cx="346710" cy="3263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315" dirty="0">
                <a:latin typeface="Arial MT"/>
                <a:cs typeface="Arial MT"/>
              </a:rPr>
              <a:t>4</a:t>
            </a:r>
            <a:r>
              <a:rPr sz="1950" spc="35" dirty="0">
                <a:latin typeface="Arial MT"/>
                <a:cs typeface="Arial MT"/>
              </a:rPr>
              <a:t>6</a:t>
            </a:r>
            <a:endParaRPr sz="1950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92443" y="202326"/>
            <a:ext cx="13742757" cy="67310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670"/>
              </a:spcBef>
            </a:pPr>
            <a:r>
              <a:rPr sz="1650" b="1" spc="125" dirty="0">
                <a:latin typeface="Arial"/>
                <a:cs typeface="Arial"/>
              </a:rPr>
              <a:t>«Современные</a:t>
            </a:r>
            <a:r>
              <a:rPr sz="1650" b="1" spc="220" dirty="0">
                <a:latin typeface="Arial"/>
                <a:cs typeface="Arial"/>
              </a:rPr>
              <a:t> </a:t>
            </a:r>
            <a:r>
              <a:rPr sz="1650" b="1" spc="229" dirty="0">
                <a:latin typeface="Arial"/>
                <a:cs typeface="Arial"/>
              </a:rPr>
              <a:t>коммуникации</a:t>
            </a:r>
            <a:r>
              <a:rPr sz="1650" b="1" spc="225" dirty="0">
                <a:latin typeface="Arial"/>
                <a:cs typeface="Arial"/>
              </a:rPr>
              <a:t> </a:t>
            </a:r>
            <a:r>
              <a:rPr sz="1650" b="1" spc="170" dirty="0">
                <a:latin typeface="Arial"/>
                <a:cs typeface="Arial"/>
              </a:rPr>
              <a:t>и</a:t>
            </a:r>
            <a:r>
              <a:rPr sz="1650" b="1" spc="225" dirty="0">
                <a:latin typeface="Arial"/>
                <a:cs typeface="Arial"/>
              </a:rPr>
              <a:t> </a:t>
            </a:r>
            <a:r>
              <a:rPr sz="1650" b="1" spc="160" dirty="0">
                <a:latin typeface="Arial"/>
                <a:cs typeface="Arial"/>
              </a:rPr>
              <a:t>реклама»</a:t>
            </a:r>
            <a:r>
              <a:rPr sz="1650" b="1" spc="220" dirty="0">
                <a:latin typeface="Arial"/>
                <a:cs typeface="Arial"/>
              </a:rPr>
              <a:t> </a:t>
            </a:r>
            <a:r>
              <a:rPr sz="1650" b="1" spc="35" dirty="0">
                <a:latin typeface="Arial"/>
                <a:cs typeface="Arial"/>
              </a:rPr>
              <a:t>,</a:t>
            </a:r>
            <a:r>
              <a:rPr sz="1650" b="1" spc="225" dirty="0">
                <a:latin typeface="Arial"/>
                <a:cs typeface="Arial"/>
              </a:rPr>
              <a:t> </a:t>
            </a:r>
            <a:r>
              <a:rPr sz="1650" b="1" spc="170" dirty="0">
                <a:latin typeface="Arial"/>
                <a:cs typeface="Arial"/>
              </a:rPr>
              <a:t>«Маркетинговые</a:t>
            </a:r>
            <a:r>
              <a:rPr sz="1650" b="1" spc="225" dirty="0">
                <a:latin typeface="Arial"/>
                <a:cs typeface="Arial"/>
              </a:rPr>
              <a:t> </a:t>
            </a:r>
            <a:r>
              <a:rPr sz="1650" b="1" spc="229" dirty="0">
                <a:latin typeface="Arial"/>
                <a:cs typeface="Arial"/>
              </a:rPr>
              <a:t>коммуникации</a:t>
            </a:r>
            <a:r>
              <a:rPr sz="1650" b="1" spc="220" dirty="0">
                <a:latin typeface="Arial"/>
                <a:cs typeface="Arial"/>
              </a:rPr>
              <a:t> </a:t>
            </a:r>
            <a:r>
              <a:rPr sz="1650" b="1" spc="170" dirty="0">
                <a:latin typeface="Arial"/>
                <a:cs typeface="Arial"/>
              </a:rPr>
              <a:t>и</a:t>
            </a:r>
            <a:r>
              <a:rPr sz="1650" b="1" spc="225" dirty="0">
                <a:latin typeface="Arial"/>
                <a:cs typeface="Arial"/>
              </a:rPr>
              <a:t> </a:t>
            </a:r>
            <a:r>
              <a:rPr sz="1650" b="1" spc="180" dirty="0">
                <a:latin typeface="Arial"/>
                <a:cs typeface="Arial"/>
              </a:rPr>
              <a:t>маркетинг»,</a:t>
            </a:r>
            <a:endParaRPr sz="1650" dirty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570"/>
              </a:spcBef>
            </a:pPr>
            <a:r>
              <a:rPr sz="1650" b="1" spc="145" dirty="0">
                <a:latin typeface="Arial"/>
                <a:cs typeface="Arial"/>
              </a:rPr>
              <a:t>«Реклама</a:t>
            </a:r>
            <a:r>
              <a:rPr sz="1650" b="1" spc="220" dirty="0">
                <a:latin typeface="Arial"/>
                <a:cs typeface="Arial"/>
              </a:rPr>
              <a:t> </a:t>
            </a:r>
            <a:r>
              <a:rPr sz="1650" b="1" spc="170" dirty="0">
                <a:latin typeface="Arial"/>
                <a:cs typeface="Arial"/>
              </a:rPr>
              <a:t>и</a:t>
            </a:r>
            <a:r>
              <a:rPr sz="1650" b="1" spc="225" dirty="0">
                <a:latin typeface="Arial"/>
                <a:cs typeface="Arial"/>
              </a:rPr>
              <a:t> </a:t>
            </a:r>
            <a:r>
              <a:rPr sz="1650" b="1" spc="130" dirty="0">
                <a:latin typeface="Arial"/>
                <a:cs typeface="Arial"/>
              </a:rPr>
              <a:t>связи</a:t>
            </a:r>
            <a:r>
              <a:rPr sz="1650" b="1" spc="225" dirty="0">
                <a:latin typeface="Arial"/>
                <a:cs typeface="Arial"/>
              </a:rPr>
              <a:t> </a:t>
            </a:r>
            <a:r>
              <a:rPr sz="1650" b="1" spc="-75" dirty="0">
                <a:latin typeface="Arial"/>
                <a:cs typeface="Arial"/>
              </a:rPr>
              <a:t>с</a:t>
            </a:r>
            <a:r>
              <a:rPr sz="1650" b="1" spc="225" dirty="0">
                <a:latin typeface="Arial"/>
                <a:cs typeface="Arial"/>
              </a:rPr>
              <a:t> </a:t>
            </a:r>
            <a:r>
              <a:rPr sz="1650" b="1" spc="145" dirty="0">
                <a:latin typeface="Arial"/>
                <a:cs typeface="Arial"/>
              </a:rPr>
              <a:t>общественностью</a:t>
            </a:r>
            <a:r>
              <a:rPr sz="1650" b="1" spc="225" dirty="0">
                <a:latin typeface="Arial"/>
                <a:cs typeface="Arial"/>
              </a:rPr>
              <a:t> </a:t>
            </a:r>
            <a:r>
              <a:rPr sz="1650" b="1" spc="20" dirty="0">
                <a:latin typeface="Arial"/>
                <a:cs typeface="Arial"/>
              </a:rPr>
              <a:t>в</a:t>
            </a:r>
            <a:r>
              <a:rPr sz="1650" b="1" spc="225" dirty="0">
                <a:latin typeface="Arial"/>
                <a:cs typeface="Arial"/>
              </a:rPr>
              <a:t> </a:t>
            </a:r>
            <a:r>
              <a:rPr sz="1650" b="1" spc="130" dirty="0">
                <a:latin typeface="Arial"/>
                <a:cs typeface="Arial"/>
              </a:rPr>
              <a:t>цифровой»</a:t>
            </a:r>
            <a:r>
              <a:rPr sz="1650" b="1" spc="225" dirty="0">
                <a:latin typeface="Arial"/>
                <a:cs typeface="Arial"/>
              </a:rPr>
              <a:t> </a:t>
            </a:r>
            <a:r>
              <a:rPr sz="1650" b="1" spc="90" dirty="0">
                <a:latin typeface="Arial"/>
                <a:cs typeface="Arial"/>
              </a:rPr>
              <a:t>среде»</a:t>
            </a:r>
            <a:endParaRPr sz="1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34" y="3615249"/>
            <a:ext cx="85725" cy="857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34" y="4643949"/>
            <a:ext cx="85725" cy="857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34" y="5672649"/>
            <a:ext cx="85725" cy="857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34" y="7215699"/>
            <a:ext cx="85725" cy="857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34" y="8244399"/>
            <a:ext cx="85725" cy="8572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49009" y="2373633"/>
            <a:ext cx="8259445" cy="6586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b="1" spc="15" dirty="0">
                <a:latin typeface="Arial"/>
                <a:cs typeface="Arial"/>
              </a:rPr>
              <a:t>Вы</a:t>
            </a:r>
            <a:r>
              <a:rPr sz="2550" b="1" spc="320" dirty="0">
                <a:latin typeface="Arial"/>
                <a:cs typeface="Arial"/>
              </a:rPr>
              <a:t> </a:t>
            </a:r>
            <a:r>
              <a:rPr sz="2550" b="1" spc="240" dirty="0">
                <a:latin typeface="Arial"/>
                <a:cs typeface="Arial"/>
              </a:rPr>
              <a:t>научитесь:</a:t>
            </a:r>
            <a:endParaRPr sz="2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500">
              <a:latin typeface="Arial"/>
              <a:cs typeface="Arial"/>
            </a:endParaRPr>
          </a:p>
          <a:p>
            <a:pPr marL="563245" marR="1520825">
              <a:lnSpc>
                <a:spcPct val="132400"/>
              </a:lnSpc>
            </a:pPr>
            <a:r>
              <a:rPr sz="2550" spc="210" dirty="0">
                <a:latin typeface="Lucida Sans Unicode"/>
                <a:cs typeface="Lucida Sans Unicode"/>
              </a:rPr>
              <a:t>Чувствовать</a:t>
            </a:r>
            <a:r>
              <a:rPr sz="2550" spc="204" dirty="0">
                <a:latin typeface="Lucida Sans Unicode"/>
                <a:cs typeface="Lucida Sans Unicode"/>
              </a:rPr>
              <a:t> </a:t>
            </a:r>
            <a:r>
              <a:rPr sz="2550" spc="195" dirty="0">
                <a:latin typeface="Lucida Sans Unicode"/>
                <a:cs typeface="Lucida Sans Unicode"/>
              </a:rPr>
              <a:t>изменения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130" dirty="0">
                <a:latin typeface="Lucida Sans Unicode"/>
                <a:cs typeface="Lucida Sans Unicode"/>
              </a:rPr>
              <a:t>в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80" dirty="0">
                <a:latin typeface="Lucida Sans Unicode"/>
                <a:cs typeface="Lucida Sans Unicode"/>
              </a:rPr>
              <a:t>трендах </a:t>
            </a:r>
            <a:r>
              <a:rPr sz="2550" spc="-790" dirty="0">
                <a:latin typeface="Lucida Sans Unicode"/>
                <a:cs typeface="Lucida Sans Unicode"/>
              </a:rPr>
              <a:t> </a:t>
            </a:r>
            <a:r>
              <a:rPr sz="2550" spc="204" dirty="0">
                <a:latin typeface="Lucida Sans Unicode"/>
                <a:cs typeface="Lucida Sans Unicode"/>
              </a:rPr>
              <a:t>внешней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110" dirty="0">
                <a:latin typeface="Lucida Sans Unicode"/>
                <a:cs typeface="Lucida Sans Unicode"/>
              </a:rPr>
              <a:t>среды</a:t>
            </a:r>
            <a:r>
              <a:rPr sz="2550" spc="110" dirty="0">
                <a:latin typeface="Arial MT"/>
                <a:cs typeface="Arial MT"/>
              </a:rPr>
              <a:t>;</a:t>
            </a:r>
            <a:endParaRPr sz="2550">
              <a:latin typeface="Arial MT"/>
              <a:cs typeface="Arial MT"/>
            </a:endParaRPr>
          </a:p>
          <a:p>
            <a:pPr marL="563245" marR="1492250">
              <a:lnSpc>
                <a:spcPts val="4050"/>
              </a:lnSpc>
              <a:spcBef>
                <a:spcPts val="300"/>
              </a:spcBef>
            </a:pPr>
            <a:r>
              <a:rPr sz="2550" spc="160" dirty="0">
                <a:latin typeface="Lucida Sans Unicode"/>
                <a:cs typeface="Lucida Sans Unicode"/>
              </a:rPr>
              <a:t>Определять</a:t>
            </a:r>
            <a:r>
              <a:rPr sz="2550" spc="200" dirty="0">
                <a:latin typeface="Lucida Sans Unicode"/>
                <a:cs typeface="Lucida Sans Unicode"/>
              </a:rPr>
              <a:t> </a:t>
            </a:r>
            <a:r>
              <a:rPr sz="2550" spc="160" dirty="0">
                <a:latin typeface="Lucida Sans Unicode"/>
                <a:cs typeface="Lucida Sans Unicode"/>
              </a:rPr>
              <a:t>целевую</a:t>
            </a:r>
            <a:r>
              <a:rPr sz="2550" spc="200" dirty="0">
                <a:latin typeface="Lucida Sans Unicode"/>
                <a:cs typeface="Lucida Sans Unicode"/>
              </a:rPr>
              <a:t> </a:t>
            </a:r>
            <a:r>
              <a:rPr sz="2550" spc="130" dirty="0">
                <a:latin typeface="Lucida Sans Unicode"/>
                <a:cs typeface="Lucida Sans Unicode"/>
              </a:rPr>
              <a:t>аудиторию</a:t>
            </a:r>
            <a:r>
              <a:rPr sz="2550" spc="200" dirty="0">
                <a:latin typeface="Lucida Sans Unicode"/>
                <a:cs typeface="Lucida Sans Unicode"/>
              </a:rPr>
              <a:t> </a:t>
            </a:r>
            <a:r>
              <a:rPr sz="2550" spc="40" dirty="0">
                <a:latin typeface="Lucida Sans Unicode"/>
                <a:cs typeface="Lucida Sans Unicode"/>
              </a:rPr>
              <a:t>и </a:t>
            </a:r>
            <a:r>
              <a:rPr sz="2550" spc="-790" dirty="0">
                <a:latin typeface="Lucida Sans Unicode"/>
                <a:cs typeface="Lucida Sans Unicode"/>
              </a:rPr>
              <a:t> </a:t>
            </a:r>
            <a:r>
              <a:rPr sz="2550" spc="190" dirty="0">
                <a:latin typeface="Lucida Sans Unicode"/>
                <a:cs typeface="Lucida Sans Unicode"/>
              </a:rPr>
              <a:t>понимать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105" dirty="0">
                <a:latin typeface="Lucida Sans Unicode"/>
                <a:cs typeface="Lucida Sans Unicode"/>
              </a:rPr>
              <a:t>её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140" dirty="0">
                <a:latin typeface="Lucida Sans Unicode"/>
                <a:cs typeface="Lucida Sans Unicode"/>
              </a:rPr>
              <a:t>потребности</a:t>
            </a:r>
            <a:endParaRPr sz="2550">
              <a:latin typeface="Lucida Sans Unicode"/>
              <a:cs typeface="Lucida Sans Unicode"/>
            </a:endParaRPr>
          </a:p>
          <a:p>
            <a:pPr marL="563245" marR="382270">
              <a:lnSpc>
                <a:spcPts val="4050"/>
              </a:lnSpc>
            </a:pPr>
            <a:r>
              <a:rPr sz="2550" spc="210" dirty="0">
                <a:latin typeface="Lucida Sans Unicode"/>
                <a:cs typeface="Lucida Sans Unicode"/>
              </a:rPr>
              <a:t>Разрабатывать</a:t>
            </a:r>
            <a:r>
              <a:rPr sz="2550" spc="190" dirty="0">
                <a:latin typeface="Lucida Sans Unicode"/>
                <a:cs typeface="Lucida Sans Unicode"/>
              </a:rPr>
              <a:t> </a:t>
            </a:r>
            <a:r>
              <a:rPr sz="2550" spc="180" dirty="0">
                <a:latin typeface="Lucida Sans Unicode"/>
                <a:cs typeface="Lucida Sans Unicode"/>
              </a:rPr>
              <a:t>рекламный</a:t>
            </a:r>
            <a:r>
              <a:rPr sz="2550" spc="190" dirty="0">
                <a:latin typeface="Lucida Sans Unicode"/>
                <a:cs typeface="Lucida Sans Unicode"/>
              </a:rPr>
              <a:t> </a:t>
            </a:r>
            <a:r>
              <a:rPr sz="2550" spc="90" dirty="0">
                <a:latin typeface="Lucida Sans Unicode"/>
                <a:cs typeface="Lucida Sans Unicode"/>
              </a:rPr>
              <a:t>продукт</a:t>
            </a:r>
            <a:r>
              <a:rPr sz="2550" spc="195" dirty="0">
                <a:latin typeface="Lucida Sans Unicode"/>
                <a:cs typeface="Lucida Sans Unicode"/>
              </a:rPr>
              <a:t> </a:t>
            </a:r>
            <a:r>
              <a:rPr sz="2550" spc="5" dirty="0">
                <a:latin typeface="Arial MT"/>
                <a:cs typeface="Arial MT"/>
              </a:rPr>
              <a:t>«</a:t>
            </a:r>
            <a:r>
              <a:rPr sz="2550" spc="5" dirty="0">
                <a:latin typeface="Lucida Sans Unicode"/>
                <a:cs typeface="Lucida Sans Unicode"/>
              </a:rPr>
              <a:t>под </a:t>
            </a:r>
            <a:r>
              <a:rPr sz="2550" spc="-795" dirty="0">
                <a:latin typeface="Lucida Sans Unicode"/>
                <a:cs typeface="Lucida Sans Unicode"/>
              </a:rPr>
              <a:t> </a:t>
            </a:r>
            <a:r>
              <a:rPr sz="2550" spc="140" dirty="0">
                <a:latin typeface="Lucida Sans Unicode"/>
                <a:cs typeface="Lucida Sans Unicode"/>
              </a:rPr>
              <a:t>ключ</a:t>
            </a:r>
            <a:r>
              <a:rPr sz="2550" spc="140" dirty="0">
                <a:latin typeface="Arial MT"/>
                <a:cs typeface="Arial MT"/>
              </a:rPr>
              <a:t>»</a:t>
            </a:r>
            <a:r>
              <a:rPr sz="2550" spc="305" dirty="0">
                <a:latin typeface="Arial MT"/>
                <a:cs typeface="Arial MT"/>
              </a:rPr>
              <a:t> </a:t>
            </a:r>
            <a:r>
              <a:rPr sz="2550" spc="50" dirty="0">
                <a:latin typeface="Arial MT"/>
                <a:cs typeface="Arial MT"/>
              </a:rPr>
              <a:t>(</a:t>
            </a:r>
            <a:r>
              <a:rPr sz="2550" spc="50" dirty="0">
                <a:latin typeface="Lucida Sans Unicode"/>
                <a:cs typeface="Lucida Sans Unicode"/>
              </a:rPr>
              <a:t>от</a:t>
            </a:r>
            <a:r>
              <a:rPr sz="2550" spc="215" dirty="0">
                <a:latin typeface="Lucida Sans Unicode"/>
                <a:cs typeface="Lucida Sans Unicode"/>
              </a:rPr>
              <a:t> </a:t>
            </a:r>
            <a:r>
              <a:rPr sz="2550" spc="170" dirty="0">
                <a:latin typeface="Lucida Sans Unicode"/>
                <a:cs typeface="Lucida Sans Unicode"/>
              </a:rPr>
              <a:t>замысла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40" dirty="0">
                <a:latin typeface="Lucida Sans Unicode"/>
                <a:cs typeface="Lucida Sans Unicode"/>
              </a:rPr>
              <a:t>и</a:t>
            </a:r>
            <a:r>
              <a:rPr sz="2550" spc="215" dirty="0">
                <a:latin typeface="Lucida Sans Unicode"/>
                <a:cs typeface="Lucida Sans Unicode"/>
              </a:rPr>
              <a:t> </a:t>
            </a:r>
            <a:r>
              <a:rPr sz="2550" spc="140" dirty="0">
                <a:latin typeface="Lucida Sans Unicode"/>
                <a:cs typeface="Lucida Sans Unicode"/>
              </a:rPr>
              <a:t>концепции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-40" dirty="0">
                <a:latin typeface="Lucida Sans Unicode"/>
                <a:cs typeface="Lucida Sans Unicode"/>
              </a:rPr>
              <a:t>до</a:t>
            </a:r>
            <a:endParaRPr sz="2550">
              <a:latin typeface="Lucida Sans Unicode"/>
              <a:cs typeface="Lucida Sans Unicode"/>
            </a:endParaRPr>
          </a:p>
          <a:p>
            <a:pPr marL="563245">
              <a:lnSpc>
                <a:spcPct val="100000"/>
              </a:lnSpc>
              <a:spcBef>
                <a:spcPts val="690"/>
              </a:spcBef>
            </a:pPr>
            <a:r>
              <a:rPr sz="2550" spc="135" dirty="0">
                <a:latin typeface="Lucida Sans Unicode"/>
                <a:cs typeface="Lucida Sans Unicode"/>
              </a:rPr>
              <a:t>готовой</a:t>
            </a:r>
            <a:r>
              <a:rPr sz="2550" spc="175" dirty="0">
                <a:latin typeface="Lucida Sans Unicode"/>
                <a:cs typeface="Lucida Sans Unicode"/>
              </a:rPr>
              <a:t> </a:t>
            </a:r>
            <a:r>
              <a:rPr sz="2550" spc="160" dirty="0">
                <a:latin typeface="Lucida Sans Unicode"/>
                <a:cs typeface="Lucida Sans Unicode"/>
              </a:rPr>
              <a:t>рекламы</a:t>
            </a:r>
            <a:r>
              <a:rPr sz="2550" spc="160" dirty="0">
                <a:latin typeface="Arial MT"/>
                <a:cs typeface="Arial MT"/>
              </a:rPr>
              <a:t>)</a:t>
            </a:r>
            <a:endParaRPr sz="2550">
              <a:latin typeface="Arial MT"/>
              <a:cs typeface="Arial MT"/>
            </a:endParaRPr>
          </a:p>
          <a:p>
            <a:pPr marL="563245" marR="5080">
              <a:lnSpc>
                <a:spcPts val="4050"/>
              </a:lnSpc>
              <a:spcBef>
                <a:spcPts val="300"/>
              </a:spcBef>
            </a:pPr>
            <a:r>
              <a:rPr sz="2550" spc="185" dirty="0">
                <a:latin typeface="Lucida Sans Unicode"/>
                <a:cs typeface="Lucida Sans Unicode"/>
              </a:rPr>
              <a:t>Планировать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40" dirty="0">
                <a:latin typeface="Lucida Sans Unicode"/>
                <a:cs typeface="Lucida Sans Unicode"/>
              </a:rPr>
              <a:t>и</a:t>
            </a:r>
            <a:r>
              <a:rPr sz="2550" spc="210" dirty="0">
                <a:latin typeface="Lucida Sans Unicode"/>
                <a:cs typeface="Lucida Sans Unicode"/>
              </a:rPr>
              <a:t> реализовывать </a:t>
            </a:r>
            <a:r>
              <a:rPr sz="2550" spc="175" dirty="0">
                <a:latin typeface="Lucida Sans Unicode"/>
                <a:cs typeface="Lucida Sans Unicode"/>
              </a:rPr>
              <a:t>рекламные </a:t>
            </a:r>
            <a:r>
              <a:rPr sz="2550" spc="-795" dirty="0">
                <a:latin typeface="Lucida Sans Unicode"/>
                <a:cs typeface="Lucida Sans Unicode"/>
              </a:rPr>
              <a:t> </a:t>
            </a:r>
            <a:r>
              <a:rPr sz="2550" spc="175" dirty="0">
                <a:latin typeface="Lucida Sans Unicode"/>
                <a:cs typeface="Lucida Sans Unicode"/>
              </a:rPr>
              <a:t>кампании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130" dirty="0">
                <a:latin typeface="Lucida Sans Unicode"/>
                <a:cs typeface="Lucida Sans Unicode"/>
              </a:rPr>
              <a:t>в</a:t>
            </a:r>
            <a:r>
              <a:rPr sz="2550" spc="215" dirty="0">
                <a:latin typeface="Lucida Sans Unicode"/>
                <a:cs typeface="Lucida Sans Unicode"/>
              </a:rPr>
              <a:t> </a:t>
            </a:r>
            <a:r>
              <a:rPr sz="2550" spc="204" dirty="0">
                <a:latin typeface="Lucida Sans Unicode"/>
                <a:cs typeface="Lucida Sans Unicode"/>
              </a:rPr>
              <a:t>различный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60" dirty="0">
                <a:latin typeface="Lucida Sans Unicode"/>
                <a:cs typeface="Lucida Sans Unicode"/>
              </a:rPr>
              <a:t>сферах</a:t>
            </a:r>
            <a:endParaRPr sz="2550">
              <a:latin typeface="Lucida Sans Unicode"/>
              <a:cs typeface="Lucida Sans Unicode"/>
            </a:endParaRPr>
          </a:p>
          <a:p>
            <a:pPr marL="563245" marR="614680">
              <a:lnSpc>
                <a:spcPts val="4050"/>
              </a:lnSpc>
            </a:pPr>
            <a:r>
              <a:rPr sz="2550" spc="160" dirty="0">
                <a:latin typeface="Lucida Sans Unicode"/>
                <a:cs typeface="Lucida Sans Unicode"/>
              </a:rPr>
              <a:t>Определять</a:t>
            </a:r>
            <a:r>
              <a:rPr sz="2550" spc="215" dirty="0">
                <a:latin typeface="Lucida Sans Unicode"/>
                <a:cs typeface="Lucida Sans Unicode"/>
              </a:rPr>
              <a:t> </a:t>
            </a:r>
            <a:r>
              <a:rPr sz="2550" spc="140" dirty="0">
                <a:latin typeface="Lucida Sans Unicode"/>
                <a:cs typeface="Lucida Sans Unicode"/>
              </a:rPr>
              <a:t>эффективность</a:t>
            </a:r>
            <a:r>
              <a:rPr sz="2550" spc="220" dirty="0">
                <a:latin typeface="Lucida Sans Unicode"/>
                <a:cs typeface="Lucida Sans Unicode"/>
              </a:rPr>
              <a:t> </a:t>
            </a:r>
            <a:r>
              <a:rPr sz="2550" spc="150" dirty="0">
                <a:latin typeface="Lucida Sans Unicode"/>
                <a:cs typeface="Lucida Sans Unicode"/>
              </a:rPr>
              <a:t>рекламных </a:t>
            </a:r>
            <a:r>
              <a:rPr sz="2550" spc="-790" dirty="0">
                <a:latin typeface="Lucida Sans Unicode"/>
                <a:cs typeface="Lucida Sans Unicode"/>
              </a:rPr>
              <a:t> </a:t>
            </a:r>
            <a:r>
              <a:rPr sz="2550" spc="175" dirty="0">
                <a:latin typeface="Lucida Sans Unicode"/>
                <a:cs typeface="Lucida Sans Unicode"/>
              </a:rPr>
              <a:t>мероприятий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40" dirty="0">
                <a:latin typeface="Lucida Sans Unicode"/>
                <a:cs typeface="Lucida Sans Unicode"/>
              </a:rPr>
              <a:t>и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175" dirty="0">
                <a:latin typeface="Lucida Sans Unicode"/>
                <a:cs typeface="Lucida Sans Unicode"/>
              </a:rPr>
              <a:t>кампаний</a:t>
            </a:r>
            <a:endParaRPr sz="255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409714" y="2962925"/>
            <a:ext cx="899794" cy="7005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5134">
              <a:lnSpc>
                <a:spcPts val="310"/>
              </a:lnSpc>
            </a:pPr>
            <a:r>
              <a:rPr sz="2600" b="1" spc="35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endParaRPr sz="2600">
              <a:latin typeface="Arial"/>
              <a:cs typeface="Arial"/>
            </a:endParaRPr>
          </a:p>
          <a:p>
            <a:pPr indent="445134" algn="r">
              <a:lnSpc>
                <a:spcPct val="72500"/>
              </a:lnSpc>
              <a:spcBef>
                <a:spcPts val="645"/>
              </a:spcBef>
            </a:pP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 </a:t>
            </a:r>
            <a:r>
              <a:rPr sz="2600" b="1" spc="-6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5" dirty="0">
                <a:solidFill>
                  <a:srgbClr val="F9FBF6"/>
                </a:solidFill>
                <a:latin typeface="Arial"/>
                <a:cs typeface="Arial"/>
              </a:rPr>
              <a:t>К   </a:t>
            </a:r>
            <a:r>
              <a:rPr sz="2600" b="1" spc="107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0" dirty="0">
                <a:solidFill>
                  <a:srgbClr val="F9FBF6"/>
                </a:solidFill>
                <a:latin typeface="Arial"/>
                <a:cs typeface="Arial"/>
              </a:rPr>
              <a:t>У  </a:t>
            </a:r>
            <a:r>
              <a:rPr sz="2600" b="1" spc="22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3900" b="1" spc="-112" baseline="-2136" dirty="0">
                <a:solidFill>
                  <a:srgbClr val="F9FBF6"/>
                </a:solidFill>
                <a:latin typeface="Arial"/>
                <a:cs typeface="Arial"/>
              </a:rPr>
              <a:t>Л </a:t>
            </a:r>
            <a:r>
              <a:rPr sz="3900" b="1" spc="-104" baseline="-2136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3900" b="1" spc="-150" baseline="-16025" dirty="0">
                <a:solidFill>
                  <a:srgbClr val="F9FBF6"/>
                </a:solidFill>
                <a:latin typeface="Arial"/>
                <a:cs typeface="Arial"/>
              </a:rPr>
              <a:t>О</a:t>
            </a:r>
            <a:r>
              <a:rPr sz="2600" b="1" spc="-1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endParaRPr sz="2600">
              <a:latin typeface="Arial"/>
              <a:cs typeface="Arial"/>
            </a:endParaRPr>
          </a:p>
          <a:p>
            <a:pPr indent="445134" algn="r">
              <a:lnSpc>
                <a:spcPct val="37800"/>
              </a:lnSpc>
              <a:spcBef>
                <a:spcPts val="940"/>
              </a:spcBef>
            </a:pP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Т </a:t>
            </a:r>
            <a:r>
              <a:rPr sz="2600" b="1" spc="-6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65" dirty="0">
                <a:solidFill>
                  <a:srgbClr val="F9FBF6"/>
                </a:solidFill>
                <a:latin typeface="Arial"/>
                <a:cs typeface="Arial"/>
              </a:rPr>
              <a:t>Б</a:t>
            </a:r>
            <a:r>
              <a:rPr sz="3900" b="1" spc="-397" baseline="-17094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endParaRPr sz="3900" baseline="-17094">
              <a:latin typeface="Arial"/>
              <a:cs typeface="Arial"/>
            </a:endParaRPr>
          </a:p>
          <a:p>
            <a:pPr>
              <a:lnSpc>
                <a:spcPts val="2120"/>
              </a:lnSpc>
            </a:pP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Щ</a:t>
            </a:r>
            <a:r>
              <a:rPr sz="3900" b="1" spc="97" baseline="-12820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3900" baseline="-12820">
              <a:latin typeface="Arial"/>
              <a:cs typeface="Arial"/>
            </a:endParaRPr>
          </a:p>
          <a:p>
            <a:pPr algn="just">
              <a:lnSpc>
                <a:spcPct val="65700"/>
              </a:lnSpc>
              <a:spcBef>
                <a:spcPts val="132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3900" b="1" spc="-315" baseline="-7478" dirty="0">
                <a:solidFill>
                  <a:srgbClr val="F9FBF6"/>
                </a:solidFill>
                <a:latin typeface="Arial"/>
                <a:cs typeface="Arial"/>
              </a:rPr>
              <a:t>Р </a:t>
            </a:r>
            <a:r>
              <a:rPr sz="3900" b="1" spc="375" baseline="-7478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3900" b="1" spc="-405" baseline="-10683" dirty="0">
                <a:solidFill>
                  <a:srgbClr val="F9FBF6"/>
                </a:solidFill>
                <a:latin typeface="Arial"/>
                <a:cs typeface="Arial"/>
              </a:rPr>
              <a:t>Е </a:t>
            </a:r>
            <a:r>
              <a:rPr sz="3900" b="1" spc="120" baseline="-10683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0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3900" b="1" spc="30" baseline="-6410" dirty="0">
                <a:solidFill>
                  <a:srgbClr val="F9FBF6"/>
                </a:solidFill>
                <a:latin typeface="Arial"/>
                <a:cs typeface="Arial"/>
              </a:rPr>
              <a:t>К </a:t>
            </a:r>
            <a:r>
              <a:rPr sz="3900" b="1" spc="37" baseline="-641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5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3900" b="1" spc="-37" baseline="-11752" dirty="0">
                <a:solidFill>
                  <a:srgbClr val="F9FBF6"/>
                </a:solidFill>
                <a:latin typeface="Arial"/>
                <a:cs typeface="Arial"/>
              </a:rPr>
              <a:t>Л </a:t>
            </a:r>
            <a:r>
              <a:rPr sz="3900" b="1" spc="1867" baseline="-11752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65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endParaRPr sz="2600">
              <a:latin typeface="Arial"/>
              <a:cs typeface="Arial"/>
            </a:endParaRPr>
          </a:p>
          <a:p>
            <a:pPr marL="445134">
              <a:lnSpc>
                <a:spcPts val="225"/>
              </a:lnSpc>
            </a:pP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35200"/>
              </a:lnSpc>
              <a:spcBef>
                <a:spcPts val="590"/>
              </a:spcBef>
            </a:pP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Н </a:t>
            </a:r>
            <a:r>
              <a:rPr sz="2600" b="1" spc="13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3900" b="1" spc="277" baseline="-28846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185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endParaRPr sz="2600">
              <a:latin typeface="Arial"/>
              <a:cs typeface="Arial"/>
            </a:endParaRPr>
          </a:p>
          <a:p>
            <a:pPr>
              <a:lnSpc>
                <a:spcPts val="2920"/>
              </a:lnSpc>
            </a:pPr>
            <a:r>
              <a:rPr sz="3900" b="1" spc="-127" baseline="-19230" dirty="0">
                <a:solidFill>
                  <a:srgbClr val="F9FBF6"/>
                </a:solidFill>
                <a:latin typeface="Arial"/>
                <a:cs typeface="Arial"/>
              </a:rPr>
              <a:t>О</a:t>
            </a:r>
            <a:r>
              <a:rPr sz="2600" b="1" spc="-8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66200"/>
              </a:lnSpc>
              <a:spcBef>
                <a:spcPts val="1355"/>
              </a:spcBef>
            </a:pPr>
            <a:r>
              <a:rPr sz="2600" b="1" spc="5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3900" b="1" spc="7" baseline="-11752" dirty="0">
                <a:solidFill>
                  <a:srgbClr val="F9FBF6"/>
                </a:solidFill>
                <a:latin typeface="Arial"/>
                <a:cs typeface="Arial"/>
              </a:rPr>
              <a:t>И  </a:t>
            </a:r>
            <a:r>
              <a:rPr sz="3900" b="1" spc="540" baseline="-11752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Т </a:t>
            </a:r>
            <a:r>
              <a:rPr sz="2600" b="1" spc="157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35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3900" b="1" spc="-352" baseline="-5341" dirty="0">
                <a:solidFill>
                  <a:srgbClr val="F9FBF6"/>
                </a:solidFill>
                <a:latin typeface="Arial"/>
                <a:cs typeface="Arial"/>
              </a:rPr>
              <a:t>С </a:t>
            </a:r>
            <a:r>
              <a:rPr sz="3900" b="1" spc="-345" baseline="-5341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30" dirty="0">
                <a:solidFill>
                  <a:srgbClr val="F9FBF6"/>
                </a:solidFill>
                <a:latin typeface="Arial"/>
                <a:cs typeface="Arial"/>
              </a:rPr>
              <a:t>Ю</a:t>
            </a:r>
            <a:r>
              <a:rPr sz="3900" b="1" spc="-44" baseline="-534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endParaRPr sz="3900" baseline="-5341">
              <a:latin typeface="Arial"/>
              <a:cs typeface="Arial"/>
            </a:endParaRPr>
          </a:p>
          <a:p>
            <a:pPr marL="445134" algn="just">
              <a:lnSpc>
                <a:spcPct val="66800"/>
              </a:lnSpc>
              <a:spcBef>
                <a:spcPts val="380"/>
              </a:spcBef>
            </a:pPr>
            <a:r>
              <a:rPr sz="2600" b="1" spc="-125" dirty="0">
                <a:solidFill>
                  <a:srgbClr val="F9FBF6"/>
                </a:solidFill>
                <a:latin typeface="Arial"/>
                <a:cs typeface="Arial"/>
              </a:rPr>
              <a:t>Я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70" dirty="0">
                <a:solidFill>
                  <a:srgbClr val="F9FBF6"/>
                </a:solidFill>
                <a:latin typeface="Arial"/>
                <a:cs typeface="Arial"/>
              </a:rPr>
              <a:t>З </a:t>
            </a:r>
            <a:r>
              <a:rPr sz="2600" b="1" spc="7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65" dirty="0">
                <a:solidFill>
                  <a:srgbClr val="F9FBF6"/>
                </a:solidFill>
                <a:latin typeface="Arial"/>
                <a:cs typeface="Arial"/>
              </a:rPr>
              <a:t>Е </a:t>
            </a:r>
            <a:r>
              <a:rPr sz="2600" b="1" spc="-26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90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165897" y="2832651"/>
            <a:ext cx="479425" cy="247269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165897" y="5484198"/>
            <a:ext cx="479425" cy="2078989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165897" y="7742040"/>
            <a:ext cx="479425" cy="29972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И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165897" y="8220998"/>
            <a:ext cx="479425" cy="1642745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720326" y="4004985"/>
            <a:ext cx="479425" cy="483489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  <a:tabLst>
                <a:tab pos="429259" algn="l"/>
              </a:tabLst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	О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Б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Щ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О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Ю</a:t>
            </a:r>
            <a:endParaRPr sz="26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101478" y="771945"/>
            <a:ext cx="11799570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spc="300" dirty="0"/>
              <a:t>«Современные</a:t>
            </a:r>
            <a:r>
              <a:rPr sz="3700" spc="480" dirty="0"/>
              <a:t> </a:t>
            </a:r>
            <a:r>
              <a:rPr sz="3700" spc="530" dirty="0"/>
              <a:t>коммуникации</a:t>
            </a:r>
            <a:r>
              <a:rPr sz="3700" spc="484" dirty="0"/>
              <a:t> </a:t>
            </a:r>
            <a:r>
              <a:rPr sz="3700" spc="385" dirty="0"/>
              <a:t>и</a:t>
            </a:r>
            <a:r>
              <a:rPr sz="3700" spc="480" dirty="0"/>
              <a:t> </a:t>
            </a:r>
            <a:r>
              <a:rPr sz="3700" spc="370" dirty="0"/>
              <a:t>реклама»</a:t>
            </a:r>
            <a:endParaRPr sz="3700"/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8324" y="4129599"/>
            <a:ext cx="85725" cy="8572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8324" y="4643949"/>
            <a:ext cx="85725" cy="8572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8324" y="5158299"/>
            <a:ext cx="85725" cy="8572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8324" y="5672649"/>
            <a:ext cx="85725" cy="8572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8324" y="6186999"/>
            <a:ext cx="85725" cy="8572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58324" y="6701349"/>
            <a:ext cx="85725" cy="8572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8324" y="7215699"/>
            <a:ext cx="85725" cy="85724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9131300" y="2248132"/>
            <a:ext cx="5653405" cy="5168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87960">
              <a:lnSpc>
                <a:spcPct val="132400"/>
              </a:lnSpc>
              <a:spcBef>
                <a:spcPts val="95"/>
              </a:spcBef>
            </a:pPr>
            <a:r>
              <a:rPr sz="2550" b="1" spc="280" dirty="0">
                <a:latin typeface="Arial"/>
                <a:cs typeface="Arial"/>
              </a:rPr>
              <a:t>Вашей</a:t>
            </a:r>
            <a:r>
              <a:rPr sz="2550" b="1" spc="315" dirty="0">
                <a:latin typeface="Arial"/>
                <a:cs typeface="Arial"/>
              </a:rPr>
              <a:t> </a:t>
            </a:r>
            <a:r>
              <a:rPr sz="2550" b="1" spc="275" dirty="0">
                <a:latin typeface="Arial"/>
                <a:cs typeface="Arial"/>
              </a:rPr>
              <a:t>будущей</a:t>
            </a:r>
            <a:r>
              <a:rPr sz="2550" b="1" spc="315" dirty="0">
                <a:latin typeface="Arial"/>
                <a:cs typeface="Arial"/>
              </a:rPr>
              <a:t> </a:t>
            </a:r>
            <a:r>
              <a:rPr sz="2550" b="1" spc="210" dirty="0">
                <a:latin typeface="Arial"/>
                <a:cs typeface="Arial"/>
              </a:rPr>
              <a:t>профессией </a:t>
            </a:r>
            <a:r>
              <a:rPr sz="2550" b="1" spc="-690" dirty="0">
                <a:latin typeface="Arial"/>
                <a:cs typeface="Arial"/>
              </a:rPr>
              <a:t> </a:t>
            </a:r>
            <a:r>
              <a:rPr sz="2550" b="1" spc="330" dirty="0">
                <a:latin typeface="Arial"/>
                <a:cs typeface="Arial"/>
              </a:rPr>
              <a:t>может</a:t>
            </a:r>
            <a:r>
              <a:rPr sz="2550" b="1" spc="345" dirty="0">
                <a:latin typeface="Arial"/>
                <a:cs typeface="Arial"/>
              </a:rPr>
              <a:t> </a:t>
            </a:r>
            <a:r>
              <a:rPr sz="2550" b="1" spc="190" dirty="0">
                <a:latin typeface="Arial"/>
                <a:cs typeface="Arial"/>
              </a:rPr>
              <a:t>стать:</a:t>
            </a:r>
            <a:endParaRPr sz="2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350">
              <a:latin typeface="Arial"/>
              <a:cs typeface="Arial"/>
            </a:endParaRPr>
          </a:p>
          <a:p>
            <a:pPr marL="563245">
              <a:lnSpc>
                <a:spcPct val="100000"/>
              </a:lnSpc>
            </a:pPr>
            <a:r>
              <a:rPr sz="2550" spc="155" dirty="0">
                <a:latin typeface="Lucida Sans Unicode"/>
                <a:cs typeface="Lucida Sans Unicode"/>
              </a:rPr>
              <a:t>Бренд</a:t>
            </a:r>
            <a:r>
              <a:rPr sz="2550" spc="155" dirty="0">
                <a:latin typeface="Arial MT"/>
                <a:cs typeface="Arial MT"/>
              </a:rPr>
              <a:t>-</a:t>
            </a:r>
            <a:r>
              <a:rPr sz="2550" spc="155" dirty="0">
                <a:latin typeface="Lucida Sans Unicode"/>
                <a:cs typeface="Lucida Sans Unicode"/>
              </a:rPr>
              <a:t>менеджер</a:t>
            </a:r>
            <a:endParaRPr sz="2550">
              <a:latin typeface="Lucida Sans Unicode"/>
              <a:cs typeface="Lucida Sans Unicode"/>
            </a:endParaRPr>
          </a:p>
          <a:p>
            <a:pPr marL="563245" marR="5080">
              <a:lnSpc>
                <a:spcPts val="4050"/>
              </a:lnSpc>
              <a:spcBef>
                <a:spcPts val="300"/>
              </a:spcBef>
            </a:pPr>
            <a:r>
              <a:rPr sz="2550" spc="150" dirty="0">
                <a:latin typeface="Lucida Sans Unicode"/>
                <a:cs typeface="Lucida Sans Unicode"/>
              </a:rPr>
              <a:t>Менеджер</a:t>
            </a:r>
            <a:r>
              <a:rPr sz="2550" spc="195" dirty="0">
                <a:latin typeface="Lucida Sans Unicode"/>
                <a:cs typeface="Lucida Sans Unicode"/>
              </a:rPr>
              <a:t> </a:t>
            </a:r>
            <a:r>
              <a:rPr sz="2550" spc="70" dirty="0">
                <a:latin typeface="Lucida Sans Unicode"/>
                <a:cs typeface="Lucida Sans Unicode"/>
              </a:rPr>
              <a:t>по</a:t>
            </a:r>
            <a:r>
              <a:rPr sz="2550" spc="195" dirty="0">
                <a:latin typeface="Lucida Sans Unicode"/>
                <a:cs typeface="Lucida Sans Unicode"/>
              </a:rPr>
              <a:t> </a:t>
            </a:r>
            <a:r>
              <a:rPr sz="2550" spc="155" dirty="0">
                <a:latin typeface="Lucida Sans Unicode"/>
                <a:cs typeface="Lucida Sans Unicode"/>
              </a:rPr>
              <a:t>видеорекламе </a:t>
            </a:r>
            <a:r>
              <a:rPr sz="2550" spc="-790" dirty="0">
                <a:latin typeface="Lucida Sans Unicode"/>
                <a:cs typeface="Lucida Sans Unicode"/>
              </a:rPr>
              <a:t> </a:t>
            </a:r>
            <a:r>
              <a:rPr sz="2550" spc="160" dirty="0">
                <a:latin typeface="Lucida Sans Unicode"/>
                <a:cs typeface="Lucida Sans Unicode"/>
              </a:rPr>
              <a:t>Копирайтер</a:t>
            </a:r>
            <a:endParaRPr sz="2550">
              <a:latin typeface="Lucida Sans Unicode"/>
              <a:cs typeface="Lucida Sans Unicode"/>
            </a:endParaRPr>
          </a:p>
          <a:p>
            <a:pPr marL="563245">
              <a:lnSpc>
                <a:spcPct val="100000"/>
              </a:lnSpc>
              <a:spcBef>
                <a:spcPts val="690"/>
              </a:spcBef>
            </a:pPr>
            <a:r>
              <a:rPr sz="2550" spc="125" dirty="0">
                <a:latin typeface="Lucida Sans Unicode"/>
                <a:cs typeface="Lucida Sans Unicode"/>
              </a:rPr>
              <a:t>Арт</a:t>
            </a:r>
            <a:r>
              <a:rPr sz="2550" spc="125" dirty="0">
                <a:latin typeface="Arial MT"/>
                <a:cs typeface="Arial MT"/>
              </a:rPr>
              <a:t>-</a:t>
            </a:r>
            <a:r>
              <a:rPr sz="2550" spc="125" dirty="0">
                <a:latin typeface="Lucida Sans Unicode"/>
                <a:cs typeface="Lucida Sans Unicode"/>
              </a:rPr>
              <a:t>директор</a:t>
            </a:r>
            <a:endParaRPr sz="2550">
              <a:latin typeface="Lucida Sans Unicode"/>
              <a:cs typeface="Lucida Sans Unicode"/>
            </a:endParaRPr>
          </a:p>
          <a:p>
            <a:pPr marL="563245" marR="1109345">
              <a:lnSpc>
                <a:spcPts val="4050"/>
              </a:lnSpc>
              <a:spcBef>
                <a:spcPts val="300"/>
              </a:spcBef>
            </a:pPr>
            <a:r>
              <a:rPr sz="2550" spc="195" dirty="0">
                <a:latin typeface="Lucida Sans Unicode"/>
                <a:cs typeface="Lucida Sans Unicode"/>
              </a:rPr>
              <a:t>Креативный </a:t>
            </a:r>
            <a:r>
              <a:rPr sz="2550" spc="110" dirty="0">
                <a:latin typeface="Lucida Sans Unicode"/>
                <a:cs typeface="Lucida Sans Unicode"/>
              </a:rPr>
              <a:t>директор </a:t>
            </a:r>
            <a:r>
              <a:rPr sz="2550" spc="-795" dirty="0">
                <a:latin typeface="Lucida Sans Unicode"/>
                <a:cs typeface="Lucida Sans Unicode"/>
              </a:rPr>
              <a:t> </a:t>
            </a:r>
            <a:r>
              <a:rPr sz="2550" spc="155" dirty="0">
                <a:latin typeface="Lucida Sans Unicode"/>
                <a:cs typeface="Lucida Sans Unicode"/>
              </a:rPr>
              <a:t>Медиапланер</a:t>
            </a:r>
            <a:endParaRPr sz="2550">
              <a:latin typeface="Lucida Sans Unicode"/>
              <a:cs typeface="Lucida Sans Unicode"/>
            </a:endParaRPr>
          </a:p>
          <a:p>
            <a:pPr marL="563245">
              <a:lnSpc>
                <a:spcPct val="100000"/>
              </a:lnSpc>
              <a:spcBef>
                <a:spcPts val="690"/>
              </a:spcBef>
            </a:pPr>
            <a:r>
              <a:rPr sz="2550" spc="195" dirty="0">
                <a:latin typeface="Lucida Sans Unicode"/>
                <a:cs typeface="Lucida Sans Unicode"/>
              </a:rPr>
              <a:t>Креативный</a:t>
            </a:r>
            <a:r>
              <a:rPr sz="2550" spc="185" dirty="0">
                <a:latin typeface="Lucida Sans Unicode"/>
                <a:cs typeface="Lucida Sans Unicode"/>
              </a:rPr>
              <a:t> </a:t>
            </a:r>
            <a:r>
              <a:rPr sz="2550" spc="110" dirty="0">
                <a:latin typeface="Lucida Sans Unicode"/>
                <a:cs typeface="Lucida Sans Unicode"/>
              </a:rPr>
              <a:t>продюсер</a:t>
            </a:r>
            <a:endParaRPr sz="2550">
              <a:latin typeface="Lucida Sans Unicode"/>
              <a:cs typeface="Lucida Sans Unicode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55F73914-29F6-376F-376D-86368FE995E2}"/>
              </a:ext>
            </a:extLst>
          </p:cNvPr>
          <p:cNvGrpSpPr/>
          <p:nvPr/>
        </p:nvGrpSpPr>
        <p:grpSpPr>
          <a:xfrm>
            <a:off x="15978869" y="-5080"/>
            <a:ext cx="2309131" cy="10292080"/>
            <a:chOff x="15977937" y="41667"/>
            <a:chExt cx="2309131" cy="10292080"/>
          </a:xfrm>
        </p:grpSpPr>
        <p:sp>
          <p:nvSpPr>
            <p:cNvPr id="28" name="object 4">
              <a:extLst>
                <a:ext uri="{FF2B5EF4-FFF2-40B4-BE49-F238E27FC236}">
                  <a16:creationId xmlns:a16="http://schemas.microsoft.com/office/drawing/2014/main" id="{976A5B2A-756D-465A-81A2-8276594E6A99}"/>
                </a:ext>
              </a:extLst>
            </p:cNvPr>
            <p:cNvSpPr/>
            <p:nvPr/>
          </p:nvSpPr>
          <p:spPr>
            <a:xfrm>
              <a:off x="15977937" y="41667"/>
              <a:ext cx="2286000" cy="2411730"/>
            </a:xfrm>
            <a:custGeom>
              <a:avLst/>
              <a:gdLst/>
              <a:ahLst/>
              <a:cxnLst/>
              <a:rect l="l" t="t" r="r" b="b"/>
              <a:pathLst>
                <a:path w="2286000" h="2411730">
                  <a:moveTo>
                    <a:pt x="0" y="0"/>
                  </a:moveTo>
                  <a:lnTo>
                    <a:pt x="2285981" y="0"/>
                  </a:lnTo>
                  <a:lnTo>
                    <a:pt x="2285981" y="2411267"/>
                  </a:lnTo>
                  <a:lnTo>
                    <a:pt x="0" y="2411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5">
              <a:extLst>
                <a:ext uri="{FF2B5EF4-FFF2-40B4-BE49-F238E27FC236}">
                  <a16:creationId xmlns:a16="http://schemas.microsoft.com/office/drawing/2014/main" id="{37DA155E-B366-AAE2-2368-272D06ADFB0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215381" y="277196"/>
              <a:ext cx="1857374" cy="1857374"/>
            </a:xfrm>
            <a:prstGeom prst="rect">
              <a:avLst/>
            </a:prstGeom>
          </p:spPr>
        </p:pic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AE952932-4667-0530-459E-491EE2018439}"/>
                </a:ext>
              </a:extLst>
            </p:cNvPr>
            <p:cNvGrpSpPr/>
            <p:nvPr/>
          </p:nvGrpSpPr>
          <p:grpSpPr>
            <a:xfrm>
              <a:off x="16001068" y="2453397"/>
              <a:ext cx="2286000" cy="7880350"/>
              <a:chOff x="16002000" y="2579818"/>
              <a:chExt cx="2286000" cy="7880350"/>
            </a:xfrm>
          </p:grpSpPr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6DB0A9B0-3500-98F6-7FAF-A1E10A872EF3}"/>
                  </a:ext>
                </a:extLst>
              </p:cNvPr>
              <p:cNvGrpSpPr/>
              <p:nvPr/>
            </p:nvGrpSpPr>
            <p:grpSpPr>
              <a:xfrm>
                <a:off x="16002000" y="2579818"/>
                <a:ext cx="2286000" cy="7880350"/>
                <a:chOff x="16002000" y="2579818"/>
                <a:chExt cx="2286000" cy="7880350"/>
              </a:xfrm>
            </p:grpSpPr>
            <p:sp>
              <p:nvSpPr>
                <p:cNvPr id="37" name="object 4">
                  <a:extLst>
                    <a:ext uri="{FF2B5EF4-FFF2-40B4-BE49-F238E27FC236}">
                      <a16:creationId xmlns:a16="http://schemas.microsoft.com/office/drawing/2014/main" id="{9CCFF84C-74FE-659D-C4C4-E14585AAED8C}"/>
                    </a:ext>
                  </a:extLst>
                </p:cNvPr>
                <p:cNvSpPr/>
                <p:nvPr/>
              </p:nvSpPr>
              <p:spPr>
                <a:xfrm>
                  <a:off x="16002000" y="2579818"/>
                  <a:ext cx="2286000" cy="788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6000" h="7880350">
                      <a:moveTo>
                        <a:pt x="0" y="7879794"/>
                      </a:moveTo>
                      <a:lnTo>
                        <a:pt x="2285976" y="7879794"/>
                      </a:lnTo>
                      <a:lnTo>
                        <a:pt x="2285976" y="0"/>
                      </a:lnTo>
                      <a:lnTo>
                        <a:pt x="0" y="0"/>
                      </a:lnTo>
                      <a:lnTo>
                        <a:pt x="0" y="7879794"/>
                      </a:lnTo>
                      <a:close/>
                    </a:path>
                  </a:pathLst>
                </a:custGeom>
                <a:solidFill>
                  <a:srgbClr val="005CA2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8" name="object 6">
                  <a:extLst>
                    <a:ext uri="{FF2B5EF4-FFF2-40B4-BE49-F238E27FC236}">
                      <a16:creationId xmlns:a16="http://schemas.microsoft.com/office/drawing/2014/main" id="{645BB8D9-0A54-828F-4EC3-5E4C6532EC1E}"/>
                    </a:ext>
                  </a:extLst>
                </p:cNvPr>
                <p:cNvSpPr txBox="1"/>
                <p:nvPr/>
              </p:nvSpPr>
              <p:spPr>
                <a:xfrm>
                  <a:off x="17254203" y="5577859"/>
                  <a:ext cx="400110" cy="2312993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Р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К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Л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А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М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Ы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32" name="Группа 31">
                <a:extLst>
                  <a:ext uri="{FF2B5EF4-FFF2-40B4-BE49-F238E27FC236}">
                    <a16:creationId xmlns:a16="http://schemas.microsoft.com/office/drawing/2014/main" id="{6D125437-8F70-3626-F857-6A0A125F1387}"/>
                  </a:ext>
                </a:extLst>
              </p:cNvPr>
              <p:cNvGrpSpPr/>
              <p:nvPr/>
            </p:nvGrpSpPr>
            <p:grpSpPr>
              <a:xfrm>
                <a:off x="16435981" y="2832656"/>
                <a:ext cx="1218332" cy="7303729"/>
                <a:chOff x="16435981" y="2832656"/>
                <a:chExt cx="1218332" cy="7303729"/>
              </a:xfrm>
            </p:grpSpPr>
            <p:sp>
              <p:nvSpPr>
                <p:cNvPr id="33" name="object 5">
                  <a:extLst>
                    <a:ext uri="{FF2B5EF4-FFF2-40B4-BE49-F238E27FC236}">
                      <a16:creationId xmlns:a16="http://schemas.microsoft.com/office/drawing/2014/main" id="{F7039D40-52B8-0E38-6C49-2869B9FA69EA}"/>
                    </a:ext>
                  </a:extLst>
                </p:cNvPr>
                <p:cNvSpPr txBox="1"/>
                <p:nvPr/>
              </p:nvSpPr>
              <p:spPr>
                <a:xfrm>
                  <a:off x="17245212" y="2832656"/>
                  <a:ext cx="400110" cy="2650991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Ф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А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К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У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Л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Ь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4" name="object 7">
                  <a:extLst>
                    <a:ext uri="{FF2B5EF4-FFF2-40B4-BE49-F238E27FC236}">
                      <a16:creationId xmlns:a16="http://schemas.microsoft.com/office/drawing/2014/main" id="{D1206C85-CEEB-1D90-9D3A-4C8AE6503811}"/>
                    </a:ext>
                  </a:extLst>
                </p:cNvPr>
                <p:cNvSpPr txBox="1"/>
                <p:nvPr/>
              </p:nvSpPr>
              <p:spPr>
                <a:xfrm>
                  <a:off x="17151568" y="7890852"/>
                  <a:ext cx="479425" cy="299720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И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5" name="object 8">
                  <a:extLst>
                    <a:ext uri="{FF2B5EF4-FFF2-40B4-BE49-F238E27FC236}">
                      <a16:creationId xmlns:a16="http://schemas.microsoft.com/office/drawing/2014/main" id="{0DF53929-B0B0-F7F0-B456-E9EEAF3E2255}"/>
                    </a:ext>
                  </a:extLst>
                </p:cNvPr>
                <p:cNvSpPr txBox="1"/>
                <p:nvPr/>
              </p:nvSpPr>
              <p:spPr>
                <a:xfrm>
                  <a:off x="17254203" y="8314402"/>
                  <a:ext cx="400110" cy="1821983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В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Я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З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Й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6" name="object 9">
                  <a:extLst>
                    <a:ext uri="{FF2B5EF4-FFF2-40B4-BE49-F238E27FC236}">
                      <a16:creationId xmlns:a16="http://schemas.microsoft.com/office/drawing/2014/main" id="{B7866459-39E1-D650-A25C-903991FB997E}"/>
                    </a:ext>
                  </a:extLst>
                </p:cNvPr>
                <p:cNvSpPr txBox="1"/>
                <p:nvPr/>
              </p:nvSpPr>
              <p:spPr>
                <a:xfrm>
                  <a:off x="16435981" y="4114197"/>
                  <a:ext cx="400110" cy="5145285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  <a:tabLst>
                      <a:tab pos="429259" algn="l"/>
                    </a:tabLst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	О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Б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Щ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В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Н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Н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О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Ь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Ю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34" y="3615249"/>
            <a:ext cx="85725" cy="857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34" y="4129599"/>
            <a:ext cx="85725" cy="857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34" y="5158299"/>
            <a:ext cx="85725" cy="857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34" y="6186999"/>
            <a:ext cx="85725" cy="857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34" y="7730049"/>
            <a:ext cx="85725" cy="8572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49009" y="2383158"/>
            <a:ext cx="8054975" cy="6062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81355" algn="l"/>
              </a:tabLst>
            </a:pPr>
            <a:r>
              <a:rPr sz="2550" b="1" spc="85" dirty="0">
                <a:latin typeface="Arial"/>
                <a:cs typeface="Arial"/>
              </a:rPr>
              <a:t>Вы	</a:t>
            </a:r>
            <a:r>
              <a:rPr sz="2550" b="1" spc="155" dirty="0">
                <a:latin typeface="Arial"/>
                <a:cs typeface="Arial"/>
              </a:rPr>
              <a:t>научитесь:</a:t>
            </a:r>
            <a:endParaRPr sz="25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Arial"/>
              <a:cs typeface="Arial"/>
            </a:endParaRPr>
          </a:p>
          <a:p>
            <a:pPr marL="563245">
              <a:lnSpc>
                <a:spcPct val="100000"/>
              </a:lnSpc>
              <a:spcBef>
                <a:spcPts val="1745"/>
              </a:spcBef>
            </a:pPr>
            <a:r>
              <a:rPr sz="2550" spc="160" dirty="0">
                <a:latin typeface="Lucida Sans Unicode"/>
                <a:cs typeface="Lucida Sans Unicode"/>
              </a:rPr>
              <a:t>Определять</a:t>
            </a:r>
            <a:r>
              <a:rPr sz="2550" spc="204" dirty="0">
                <a:latin typeface="Lucida Sans Unicode"/>
                <a:cs typeface="Lucida Sans Unicode"/>
              </a:rPr>
              <a:t> </a:t>
            </a:r>
            <a:r>
              <a:rPr sz="2550" spc="125" dirty="0">
                <a:latin typeface="Lucida Sans Unicode"/>
                <a:cs typeface="Lucida Sans Unicode"/>
              </a:rPr>
              <a:t>тренды</a:t>
            </a:r>
            <a:r>
              <a:rPr sz="2550" spc="204" dirty="0">
                <a:latin typeface="Lucida Sans Unicode"/>
                <a:cs typeface="Lucida Sans Unicode"/>
              </a:rPr>
              <a:t> </a:t>
            </a:r>
            <a:r>
              <a:rPr sz="2550" spc="130" dirty="0">
                <a:latin typeface="Lucida Sans Unicode"/>
                <a:cs typeface="Lucida Sans Unicode"/>
              </a:rPr>
              <a:t>в</a:t>
            </a:r>
            <a:r>
              <a:rPr sz="2550" spc="204" dirty="0">
                <a:latin typeface="Lucida Sans Unicode"/>
                <a:cs typeface="Lucida Sans Unicode"/>
              </a:rPr>
              <a:t> </a:t>
            </a:r>
            <a:r>
              <a:rPr sz="2550" spc="150" dirty="0">
                <a:latin typeface="Lucida Sans Unicode"/>
                <a:cs typeface="Lucida Sans Unicode"/>
              </a:rPr>
              <a:t>рекламе</a:t>
            </a:r>
            <a:endParaRPr sz="2550">
              <a:latin typeface="Lucida Sans Unicode"/>
              <a:cs typeface="Lucida Sans Unicode"/>
            </a:endParaRPr>
          </a:p>
          <a:p>
            <a:pPr marL="563245" marR="12065">
              <a:lnSpc>
                <a:spcPts val="4050"/>
              </a:lnSpc>
              <a:spcBef>
                <a:spcPts val="300"/>
              </a:spcBef>
            </a:pPr>
            <a:r>
              <a:rPr sz="2550" spc="200" dirty="0">
                <a:latin typeface="Lucida Sans Unicode"/>
                <a:cs typeface="Lucida Sans Unicode"/>
              </a:rPr>
              <a:t>Использовать </a:t>
            </a:r>
            <a:r>
              <a:rPr sz="2550" spc="180" dirty="0">
                <a:latin typeface="Lucida Sans Unicode"/>
                <a:cs typeface="Lucida Sans Unicode"/>
              </a:rPr>
              <a:t>основные</a:t>
            </a:r>
            <a:r>
              <a:rPr sz="2550" spc="204" dirty="0">
                <a:latin typeface="Lucida Sans Unicode"/>
                <a:cs typeface="Lucida Sans Unicode"/>
              </a:rPr>
              <a:t> </a:t>
            </a:r>
            <a:r>
              <a:rPr sz="2550" spc="180" dirty="0">
                <a:latin typeface="Lucida Sans Unicode"/>
                <a:cs typeface="Lucida Sans Unicode"/>
              </a:rPr>
              <a:t>приемы</a:t>
            </a:r>
            <a:r>
              <a:rPr sz="2550" spc="204" dirty="0">
                <a:latin typeface="Lucida Sans Unicode"/>
                <a:cs typeface="Lucida Sans Unicode"/>
              </a:rPr>
              <a:t> </a:t>
            </a:r>
            <a:r>
              <a:rPr sz="2550" spc="125" dirty="0">
                <a:latin typeface="Lucida Sans Unicode"/>
                <a:cs typeface="Lucida Sans Unicode"/>
              </a:rPr>
              <a:t>техники </a:t>
            </a:r>
            <a:r>
              <a:rPr sz="2550" spc="-795" dirty="0">
                <a:latin typeface="Lucida Sans Unicode"/>
                <a:cs typeface="Lucida Sans Unicode"/>
              </a:rPr>
              <a:t> </a:t>
            </a:r>
            <a:r>
              <a:rPr sz="2550" spc="160" dirty="0">
                <a:latin typeface="Lucida Sans Unicode"/>
                <a:cs typeface="Lucida Sans Unicode"/>
              </a:rPr>
              <a:t>активных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110" dirty="0">
                <a:latin typeface="Lucida Sans Unicode"/>
                <a:cs typeface="Lucida Sans Unicode"/>
              </a:rPr>
              <a:t>продаж</a:t>
            </a:r>
            <a:endParaRPr sz="2550">
              <a:latin typeface="Lucida Sans Unicode"/>
              <a:cs typeface="Lucida Sans Unicode"/>
            </a:endParaRPr>
          </a:p>
          <a:p>
            <a:pPr marL="563245" marR="140335">
              <a:lnSpc>
                <a:spcPts val="4050"/>
              </a:lnSpc>
            </a:pPr>
            <a:r>
              <a:rPr sz="2550" spc="210" dirty="0">
                <a:latin typeface="Lucida Sans Unicode"/>
                <a:cs typeface="Lucida Sans Unicode"/>
              </a:rPr>
              <a:t>Разрабатывать</a:t>
            </a:r>
            <a:r>
              <a:rPr sz="2550" spc="200" dirty="0">
                <a:latin typeface="Lucida Sans Unicode"/>
                <a:cs typeface="Lucida Sans Unicode"/>
              </a:rPr>
              <a:t> </a:t>
            </a:r>
            <a:r>
              <a:rPr sz="2550" spc="140" dirty="0">
                <a:latin typeface="Lucida Sans Unicode"/>
                <a:cs typeface="Lucida Sans Unicode"/>
              </a:rPr>
              <a:t>концепции</a:t>
            </a:r>
            <a:r>
              <a:rPr sz="2550" spc="200" dirty="0">
                <a:latin typeface="Lucida Sans Unicode"/>
                <a:cs typeface="Lucida Sans Unicode"/>
              </a:rPr>
              <a:t> </a:t>
            </a:r>
            <a:r>
              <a:rPr sz="2550" spc="170" dirty="0">
                <a:latin typeface="Lucida Sans Unicode"/>
                <a:cs typeface="Lucida Sans Unicode"/>
              </a:rPr>
              <a:t>продвижения </a:t>
            </a:r>
            <a:r>
              <a:rPr sz="2550" spc="-790" dirty="0">
                <a:latin typeface="Lucida Sans Unicode"/>
                <a:cs typeface="Lucida Sans Unicode"/>
              </a:rPr>
              <a:t> </a:t>
            </a:r>
            <a:r>
              <a:rPr sz="2550" spc="114" dirty="0">
                <a:latin typeface="Lucida Sans Unicode"/>
                <a:cs typeface="Lucida Sans Unicode"/>
              </a:rPr>
              <a:t>продукции</a:t>
            </a:r>
            <a:endParaRPr sz="2550">
              <a:latin typeface="Lucida Sans Unicode"/>
              <a:cs typeface="Lucida Sans Unicode"/>
            </a:endParaRPr>
          </a:p>
          <a:p>
            <a:pPr marL="563245">
              <a:lnSpc>
                <a:spcPct val="100000"/>
              </a:lnSpc>
              <a:spcBef>
                <a:spcPts val="690"/>
              </a:spcBef>
            </a:pPr>
            <a:r>
              <a:rPr sz="2550" spc="175" dirty="0">
                <a:latin typeface="Lucida Sans Unicode"/>
                <a:cs typeface="Lucida Sans Unicode"/>
              </a:rPr>
              <a:t>Интегрировать</a:t>
            </a:r>
            <a:r>
              <a:rPr sz="2550" spc="185" dirty="0">
                <a:latin typeface="Lucida Sans Unicode"/>
                <a:cs typeface="Lucida Sans Unicode"/>
              </a:rPr>
              <a:t> </a:t>
            </a:r>
            <a:r>
              <a:rPr sz="2550" spc="204" dirty="0">
                <a:latin typeface="Lucida Sans Unicode"/>
                <a:cs typeface="Lucida Sans Unicode"/>
              </a:rPr>
              <a:t>различные</a:t>
            </a:r>
            <a:r>
              <a:rPr sz="2550" spc="190" dirty="0">
                <a:latin typeface="Lucida Sans Unicode"/>
                <a:cs typeface="Lucida Sans Unicode"/>
              </a:rPr>
              <a:t> </a:t>
            </a:r>
            <a:r>
              <a:rPr sz="2550" spc="114" dirty="0">
                <a:latin typeface="Lucida Sans Unicode"/>
                <a:cs typeface="Lucida Sans Unicode"/>
              </a:rPr>
              <a:t>средства</a:t>
            </a:r>
            <a:endParaRPr sz="2550">
              <a:latin typeface="Lucida Sans Unicode"/>
              <a:cs typeface="Lucida Sans Unicode"/>
            </a:endParaRPr>
          </a:p>
          <a:p>
            <a:pPr marL="563245" marR="45720">
              <a:lnSpc>
                <a:spcPts val="4050"/>
              </a:lnSpc>
              <a:spcBef>
                <a:spcPts val="300"/>
              </a:spcBef>
            </a:pPr>
            <a:r>
              <a:rPr sz="2550" spc="170" dirty="0">
                <a:latin typeface="Lucida Sans Unicode"/>
                <a:cs typeface="Lucida Sans Unicode"/>
              </a:rPr>
              <a:t>продвижения</a:t>
            </a:r>
            <a:r>
              <a:rPr sz="2550" spc="200" dirty="0">
                <a:latin typeface="Lucida Sans Unicode"/>
                <a:cs typeface="Lucida Sans Unicode"/>
              </a:rPr>
              <a:t> </a:t>
            </a:r>
            <a:r>
              <a:rPr sz="2550" spc="130" dirty="0">
                <a:latin typeface="Lucida Sans Unicode"/>
                <a:cs typeface="Lucida Sans Unicode"/>
              </a:rPr>
              <a:t>в</a:t>
            </a:r>
            <a:r>
              <a:rPr sz="2550" spc="204" dirty="0">
                <a:latin typeface="Lucida Sans Unicode"/>
                <a:cs typeface="Lucida Sans Unicode"/>
              </a:rPr>
              <a:t> </a:t>
            </a:r>
            <a:r>
              <a:rPr sz="2550" spc="140" dirty="0">
                <a:latin typeface="Lucida Sans Unicode"/>
                <a:cs typeface="Lucida Sans Unicode"/>
              </a:rPr>
              <a:t>комплекс</a:t>
            </a:r>
            <a:r>
              <a:rPr sz="2550" spc="204" dirty="0">
                <a:latin typeface="Lucida Sans Unicode"/>
                <a:cs typeface="Lucida Sans Unicode"/>
              </a:rPr>
              <a:t> </a:t>
            </a:r>
            <a:r>
              <a:rPr sz="2550" spc="155" dirty="0">
                <a:latin typeface="Lucida Sans Unicode"/>
                <a:cs typeface="Lucida Sans Unicode"/>
              </a:rPr>
              <a:t>маркетинговых </a:t>
            </a:r>
            <a:r>
              <a:rPr sz="2550" spc="-795" dirty="0">
                <a:latin typeface="Lucida Sans Unicode"/>
                <a:cs typeface="Lucida Sans Unicode"/>
              </a:rPr>
              <a:t> </a:t>
            </a:r>
            <a:r>
              <a:rPr sz="2550" spc="165" dirty="0">
                <a:latin typeface="Lucida Sans Unicode"/>
                <a:cs typeface="Lucida Sans Unicode"/>
              </a:rPr>
              <a:t>коммуникаций</a:t>
            </a:r>
            <a:endParaRPr sz="2550">
              <a:latin typeface="Lucida Sans Unicode"/>
              <a:cs typeface="Lucida Sans Unicode"/>
            </a:endParaRPr>
          </a:p>
          <a:p>
            <a:pPr marL="563245" marR="5080">
              <a:lnSpc>
                <a:spcPts val="4050"/>
              </a:lnSpc>
            </a:pPr>
            <a:r>
              <a:rPr sz="2550" spc="195" dirty="0">
                <a:latin typeface="Lucida Sans Unicode"/>
                <a:cs typeface="Lucida Sans Unicode"/>
              </a:rPr>
              <a:t>Выступать</a:t>
            </a:r>
            <a:r>
              <a:rPr sz="2550" spc="215" dirty="0">
                <a:latin typeface="Lucida Sans Unicode"/>
                <a:cs typeface="Lucida Sans Unicode"/>
              </a:rPr>
              <a:t> </a:t>
            </a:r>
            <a:r>
              <a:rPr sz="2550" spc="110" dirty="0">
                <a:latin typeface="Lucida Sans Unicode"/>
                <a:cs typeface="Lucida Sans Unicode"/>
              </a:rPr>
              <a:t>на</a:t>
            </a:r>
            <a:r>
              <a:rPr sz="2550" spc="215" dirty="0">
                <a:latin typeface="Lucida Sans Unicode"/>
                <a:cs typeface="Lucida Sans Unicode"/>
              </a:rPr>
              <a:t> </a:t>
            </a:r>
            <a:r>
              <a:rPr sz="2550" spc="170" dirty="0">
                <a:latin typeface="Lucida Sans Unicode"/>
                <a:cs typeface="Lucida Sans Unicode"/>
              </a:rPr>
              <a:t>публичных</a:t>
            </a:r>
            <a:r>
              <a:rPr sz="2550" spc="215" dirty="0">
                <a:latin typeface="Lucida Sans Unicode"/>
                <a:cs typeface="Lucida Sans Unicode"/>
              </a:rPr>
              <a:t> </a:t>
            </a:r>
            <a:r>
              <a:rPr sz="2550" spc="160" dirty="0">
                <a:latin typeface="Lucida Sans Unicode"/>
                <a:cs typeface="Lucida Sans Unicode"/>
              </a:rPr>
              <a:t>мероприятиях</a:t>
            </a:r>
            <a:r>
              <a:rPr sz="2550" spc="220" dirty="0">
                <a:latin typeface="Lucida Sans Unicode"/>
                <a:cs typeface="Lucida Sans Unicode"/>
              </a:rPr>
              <a:t> </a:t>
            </a:r>
            <a:r>
              <a:rPr sz="2550" spc="-85" dirty="0">
                <a:latin typeface="Lucida Sans Unicode"/>
                <a:cs typeface="Lucida Sans Unicode"/>
              </a:rPr>
              <a:t>с </a:t>
            </a:r>
            <a:r>
              <a:rPr sz="2550" spc="-795" dirty="0">
                <a:latin typeface="Lucida Sans Unicode"/>
                <a:cs typeface="Lucida Sans Unicode"/>
              </a:rPr>
              <a:t> </a:t>
            </a:r>
            <a:r>
              <a:rPr sz="2550" spc="110" dirty="0">
                <a:latin typeface="Lucida Sans Unicode"/>
                <a:cs typeface="Lucida Sans Unicode"/>
              </a:rPr>
              <a:t>докладами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40" dirty="0">
                <a:latin typeface="Lucida Sans Unicode"/>
                <a:cs typeface="Lucida Sans Unicode"/>
              </a:rPr>
              <a:t>и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175" dirty="0">
                <a:latin typeface="Lucida Sans Unicode"/>
                <a:cs typeface="Lucida Sans Unicode"/>
              </a:rPr>
              <a:t>презентациями</a:t>
            </a:r>
            <a:endParaRPr sz="255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409714" y="2962925"/>
            <a:ext cx="899794" cy="7005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5134">
              <a:lnSpc>
                <a:spcPts val="310"/>
              </a:lnSpc>
            </a:pPr>
            <a:r>
              <a:rPr sz="2600" b="1" spc="35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endParaRPr sz="2600">
              <a:latin typeface="Arial"/>
              <a:cs typeface="Arial"/>
            </a:endParaRPr>
          </a:p>
          <a:p>
            <a:pPr indent="445134" algn="r">
              <a:lnSpc>
                <a:spcPct val="72500"/>
              </a:lnSpc>
              <a:spcBef>
                <a:spcPts val="645"/>
              </a:spcBef>
            </a:pP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 </a:t>
            </a:r>
            <a:r>
              <a:rPr sz="2600" b="1" spc="-6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5" dirty="0">
                <a:solidFill>
                  <a:srgbClr val="F9FBF6"/>
                </a:solidFill>
                <a:latin typeface="Arial"/>
                <a:cs typeface="Arial"/>
              </a:rPr>
              <a:t>К   </a:t>
            </a:r>
            <a:r>
              <a:rPr sz="2600" b="1" spc="107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0" dirty="0">
                <a:solidFill>
                  <a:srgbClr val="F9FBF6"/>
                </a:solidFill>
                <a:latin typeface="Arial"/>
                <a:cs typeface="Arial"/>
              </a:rPr>
              <a:t>У  </a:t>
            </a:r>
            <a:r>
              <a:rPr sz="2600" b="1" spc="22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3900" b="1" spc="-112" baseline="-2136" dirty="0">
                <a:solidFill>
                  <a:srgbClr val="F9FBF6"/>
                </a:solidFill>
                <a:latin typeface="Arial"/>
                <a:cs typeface="Arial"/>
              </a:rPr>
              <a:t>Л </a:t>
            </a:r>
            <a:r>
              <a:rPr sz="3900" b="1" spc="-104" baseline="-2136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3900" b="1" spc="-150" baseline="-16025" dirty="0">
                <a:solidFill>
                  <a:srgbClr val="F9FBF6"/>
                </a:solidFill>
                <a:latin typeface="Arial"/>
                <a:cs typeface="Arial"/>
              </a:rPr>
              <a:t>О</a:t>
            </a:r>
            <a:r>
              <a:rPr sz="2600" b="1" spc="-1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endParaRPr sz="2600">
              <a:latin typeface="Arial"/>
              <a:cs typeface="Arial"/>
            </a:endParaRPr>
          </a:p>
          <a:p>
            <a:pPr indent="445134" algn="r">
              <a:lnSpc>
                <a:spcPct val="37800"/>
              </a:lnSpc>
              <a:spcBef>
                <a:spcPts val="940"/>
              </a:spcBef>
            </a:pP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Т </a:t>
            </a:r>
            <a:r>
              <a:rPr sz="2600" b="1" spc="-6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65" dirty="0">
                <a:solidFill>
                  <a:srgbClr val="F9FBF6"/>
                </a:solidFill>
                <a:latin typeface="Arial"/>
                <a:cs typeface="Arial"/>
              </a:rPr>
              <a:t>Б</a:t>
            </a:r>
            <a:r>
              <a:rPr sz="3900" b="1" spc="-397" baseline="-17094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endParaRPr sz="3900" baseline="-17094">
              <a:latin typeface="Arial"/>
              <a:cs typeface="Arial"/>
            </a:endParaRPr>
          </a:p>
          <a:p>
            <a:pPr>
              <a:lnSpc>
                <a:spcPts val="2120"/>
              </a:lnSpc>
            </a:pP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Щ</a:t>
            </a:r>
            <a:r>
              <a:rPr sz="3900" b="1" spc="97" baseline="-12820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3900" baseline="-12820">
              <a:latin typeface="Arial"/>
              <a:cs typeface="Arial"/>
            </a:endParaRPr>
          </a:p>
          <a:p>
            <a:pPr algn="just">
              <a:lnSpc>
                <a:spcPct val="65700"/>
              </a:lnSpc>
              <a:spcBef>
                <a:spcPts val="132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3900" b="1" spc="-315" baseline="-7478" dirty="0">
                <a:solidFill>
                  <a:srgbClr val="F9FBF6"/>
                </a:solidFill>
                <a:latin typeface="Arial"/>
                <a:cs typeface="Arial"/>
              </a:rPr>
              <a:t>Р </a:t>
            </a:r>
            <a:r>
              <a:rPr sz="3900" b="1" spc="375" baseline="-7478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3900" b="1" spc="-405" baseline="-10683" dirty="0">
                <a:solidFill>
                  <a:srgbClr val="F9FBF6"/>
                </a:solidFill>
                <a:latin typeface="Arial"/>
                <a:cs typeface="Arial"/>
              </a:rPr>
              <a:t>Е </a:t>
            </a:r>
            <a:r>
              <a:rPr sz="3900" b="1" spc="120" baseline="-10683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0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3900" b="1" spc="30" baseline="-6410" dirty="0">
                <a:solidFill>
                  <a:srgbClr val="F9FBF6"/>
                </a:solidFill>
                <a:latin typeface="Arial"/>
                <a:cs typeface="Arial"/>
              </a:rPr>
              <a:t>К </a:t>
            </a:r>
            <a:r>
              <a:rPr sz="3900" b="1" spc="37" baseline="-641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5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3900" b="1" spc="-37" baseline="-11752" dirty="0">
                <a:solidFill>
                  <a:srgbClr val="F9FBF6"/>
                </a:solidFill>
                <a:latin typeface="Arial"/>
                <a:cs typeface="Arial"/>
              </a:rPr>
              <a:t>Л </a:t>
            </a:r>
            <a:r>
              <a:rPr sz="3900" b="1" spc="1867" baseline="-11752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65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endParaRPr sz="2600">
              <a:latin typeface="Arial"/>
              <a:cs typeface="Arial"/>
            </a:endParaRPr>
          </a:p>
          <a:p>
            <a:pPr marL="445134">
              <a:lnSpc>
                <a:spcPts val="225"/>
              </a:lnSpc>
            </a:pP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35200"/>
              </a:lnSpc>
              <a:spcBef>
                <a:spcPts val="590"/>
              </a:spcBef>
            </a:pP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Н </a:t>
            </a:r>
            <a:r>
              <a:rPr sz="2600" b="1" spc="13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3900" b="1" spc="277" baseline="-28846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185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endParaRPr sz="2600">
              <a:latin typeface="Arial"/>
              <a:cs typeface="Arial"/>
            </a:endParaRPr>
          </a:p>
          <a:p>
            <a:pPr>
              <a:lnSpc>
                <a:spcPts val="2920"/>
              </a:lnSpc>
            </a:pPr>
            <a:r>
              <a:rPr sz="3900" b="1" spc="-127" baseline="-19230" dirty="0">
                <a:solidFill>
                  <a:srgbClr val="F9FBF6"/>
                </a:solidFill>
                <a:latin typeface="Arial"/>
                <a:cs typeface="Arial"/>
              </a:rPr>
              <a:t>О</a:t>
            </a:r>
            <a:r>
              <a:rPr sz="2600" b="1" spc="-8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66200"/>
              </a:lnSpc>
              <a:spcBef>
                <a:spcPts val="1355"/>
              </a:spcBef>
            </a:pPr>
            <a:r>
              <a:rPr sz="2600" b="1" spc="5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3900" b="1" spc="7" baseline="-11752" dirty="0">
                <a:solidFill>
                  <a:srgbClr val="F9FBF6"/>
                </a:solidFill>
                <a:latin typeface="Arial"/>
                <a:cs typeface="Arial"/>
              </a:rPr>
              <a:t>И  </a:t>
            </a:r>
            <a:r>
              <a:rPr sz="3900" b="1" spc="540" baseline="-11752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Т </a:t>
            </a:r>
            <a:r>
              <a:rPr sz="2600" b="1" spc="157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35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3900" b="1" spc="-352" baseline="-5341" dirty="0">
                <a:solidFill>
                  <a:srgbClr val="F9FBF6"/>
                </a:solidFill>
                <a:latin typeface="Arial"/>
                <a:cs typeface="Arial"/>
              </a:rPr>
              <a:t>С </a:t>
            </a:r>
            <a:r>
              <a:rPr sz="3900" b="1" spc="-345" baseline="-5341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30" dirty="0">
                <a:solidFill>
                  <a:srgbClr val="F9FBF6"/>
                </a:solidFill>
                <a:latin typeface="Arial"/>
                <a:cs typeface="Arial"/>
              </a:rPr>
              <a:t>Ю</a:t>
            </a:r>
            <a:r>
              <a:rPr sz="3900" b="1" spc="-44" baseline="-534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endParaRPr sz="3900" baseline="-5341">
              <a:latin typeface="Arial"/>
              <a:cs typeface="Arial"/>
            </a:endParaRPr>
          </a:p>
          <a:p>
            <a:pPr marL="445134" algn="just">
              <a:lnSpc>
                <a:spcPct val="66800"/>
              </a:lnSpc>
              <a:spcBef>
                <a:spcPts val="380"/>
              </a:spcBef>
            </a:pPr>
            <a:r>
              <a:rPr sz="2600" b="1" spc="-125" dirty="0">
                <a:solidFill>
                  <a:srgbClr val="F9FBF6"/>
                </a:solidFill>
                <a:latin typeface="Arial"/>
                <a:cs typeface="Arial"/>
              </a:rPr>
              <a:t>Я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70" dirty="0">
                <a:solidFill>
                  <a:srgbClr val="F9FBF6"/>
                </a:solidFill>
                <a:latin typeface="Arial"/>
                <a:cs typeface="Arial"/>
              </a:rPr>
              <a:t>З </a:t>
            </a:r>
            <a:r>
              <a:rPr sz="2600" b="1" spc="7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65" dirty="0">
                <a:solidFill>
                  <a:srgbClr val="F9FBF6"/>
                </a:solidFill>
                <a:latin typeface="Arial"/>
                <a:cs typeface="Arial"/>
              </a:rPr>
              <a:t>Е </a:t>
            </a:r>
            <a:r>
              <a:rPr sz="2600" b="1" spc="-26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90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165897" y="2832651"/>
            <a:ext cx="479425" cy="247269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165897" y="5484198"/>
            <a:ext cx="479425" cy="2078989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165897" y="7742040"/>
            <a:ext cx="479425" cy="29972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И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165897" y="8220998"/>
            <a:ext cx="479425" cy="1642745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720326" y="4004985"/>
            <a:ext cx="479425" cy="483489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  <a:tabLst>
                <a:tab pos="429259" algn="l"/>
              </a:tabLst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	О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Б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Щ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О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Ю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02046" y="4129599"/>
            <a:ext cx="85725" cy="8572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02046" y="4643949"/>
            <a:ext cx="85725" cy="8572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02046" y="5672649"/>
            <a:ext cx="85725" cy="8572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02046" y="6186999"/>
            <a:ext cx="85725" cy="85724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8975021" y="2248132"/>
            <a:ext cx="6630670" cy="46545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165225">
              <a:lnSpc>
                <a:spcPct val="132400"/>
              </a:lnSpc>
              <a:spcBef>
                <a:spcPts val="95"/>
              </a:spcBef>
            </a:pPr>
            <a:r>
              <a:rPr sz="2550" b="1" spc="280" dirty="0">
                <a:latin typeface="Arial"/>
                <a:cs typeface="Arial"/>
              </a:rPr>
              <a:t>Вашей</a:t>
            </a:r>
            <a:r>
              <a:rPr sz="2550" b="1" spc="315" dirty="0">
                <a:latin typeface="Arial"/>
                <a:cs typeface="Arial"/>
              </a:rPr>
              <a:t> </a:t>
            </a:r>
            <a:r>
              <a:rPr sz="2550" b="1" spc="275" dirty="0">
                <a:latin typeface="Arial"/>
                <a:cs typeface="Arial"/>
              </a:rPr>
              <a:t>будущей</a:t>
            </a:r>
            <a:r>
              <a:rPr sz="2550" b="1" spc="315" dirty="0">
                <a:latin typeface="Arial"/>
                <a:cs typeface="Arial"/>
              </a:rPr>
              <a:t> </a:t>
            </a:r>
            <a:r>
              <a:rPr sz="2550" b="1" spc="210" dirty="0">
                <a:latin typeface="Arial"/>
                <a:cs typeface="Arial"/>
              </a:rPr>
              <a:t>профессией </a:t>
            </a:r>
            <a:r>
              <a:rPr sz="2550" b="1" spc="-690" dirty="0">
                <a:latin typeface="Arial"/>
                <a:cs typeface="Arial"/>
              </a:rPr>
              <a:t> </a:t>
            </a:r>
            <a:r>
              <a:rPr sz="2550" b="1" spc="330" dirty="0">
                <a:latin typeface="Arial"/>
                <a:cs typeface="Arial"/>
              </a:rPr>
              <a:t>может</a:t>
            </a:r>
            <a:r>
              <a:rPr sz="2550" b="1" spc="345" dirty="0">
                <a:latin typeface="Arial"/>
                <a:cs typeface="Arial"/>
              </a:rPr>
              <a:t> </a:t>
            </a:r>
            <a:r>
              <a:rPr sz="2550" b="1" spc="190" dirty="0">
                <a:latin typeface="Arial"/>
                <a:cs typeface="Arial"/>
              </a:rPr>
              <a:t>стать:</a:t>
            </a:r>
            <a:endParaRPr sz="2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350">
              <a:latin typeface="Arial"/>
              <a:cs typeface="Arial"/>
            </a:endParaRPr>
          </a:p>
          <a:p>
            <a:pPr marL="563245">
              <a:lnSpc>
                <a:spcPct val="100000"/>
              </a:lnSpc>
            </a:pPr>
            <a:r>
              <a:rPr sz="2550" spc="140" dirty="0">
                <a:latin typeface="Lucida Sans Unicode"/>
                <a:cs typeface="Lucida Sans Unicode"/>
              </a:rPr>
              <a:t>Маркетолог</a:t>
            </a:r>
            <a:endParaRPr sz="2550">
              <a:latin typeface="Lucida Sans Unicode"/>
              <a:cs typeface="Lucida Sans Unicode"/>
            </a:endParaRPr>
          </a:p>
          <a:p>
            <a:pPr marL="563245" marR="278765">
              <a:lnSpc>
                <a:spcPts val="4050"/>
              </a:lnSpc>
              <a:spcBef>
                <a:spcPts val="300"/>
              </a:spcBef>
            </a:pPr>
            <a:r>
              <a:rPr sz="2550" spc="130" dirty="0">
                <a:latin typeface="Lucida Sans Unicode"/>
                <a:cs typeface="Lucida Sans Unicode"/>
              </a:rPr>
              <a:t>Специалист</a:t>
            </a:r>
            <a:r>
              <a:rPr sz="2550" spc="195" dirty="0">
                <a:latin typeface="Lucida Sans Unicode"/>
                <a:cs typeface="Lucida Sans Unicode"/>
              </a:rPr>
              <a:t> </a:t>
            </a:r>
            <a:r>
              <a:rPr sz="2550" spc="70" dirty="0">
                <a:latin typeface="Lucida Sans Unicode"/>
                <a:cs typeface="Lucida Sans Unicode"/>
              </a:rPr>
              <a:t>по</a:t>
            </a:r>
            <a:r>
              <a:rPr sz="2550" spc="200" dirty="0">
                <a:latin typeface="Lucida Sans Unicode"/>
                <a:cs typeface="Lucida Sans Unicode"/>
              </a:rPr>
              <a:t> </a:t>
            </a:r>
            <a:r>
              <a:rPr sz="2550" spc="150" dirty="0">
                <a:latin typeface="Lucida Sans Unicode"/>
                <a:cs typeface="Lucida Sans Unicode"/>
              </a:rPr>
              <a:t>стратегическому </a:t>
            </a:r>
            <a:r>
              <a:rPr sz="2550" spc="-790" dirty="0">
                <a:latin typeface="Lucida Sans Unicode"/>
                <a:cs typeface="Lucida Sans Unicode"/>
              </a:rPr>
              <a:t> </a:t>
            </a:r>
            <a:r>
              <a:rPr sz="2550" spc="180" dirty="0">
                <a:latin typeface="Lucida Sans Unicode"/>
                <a:cs typeface="Lucida Sans Unicode"/>
              </a:rPr>
              <a:t>планированию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95" dirty="0">
                <a:latin typeface="Arial MT"/>
                <a:cs typeface="Arial MT"/>
              </a:rPr>
              <a:t>(</a:t>
            </a:r>
            <a:r>
              <a:rPr sz="2550" spc="95" dirty="0">
                <a:latin typeface="Lucida Sans Unicode"/>
                <a:cs typeface="Lucida Sans Unicode"/>
              </a:rPr>
              <a:t>стратег</a:t>
            </a:r>
            <a:r>
              <a:rPr sz="2550" spc="95" dirty="0">
                <a:latin typeface="Arial MT"/>
                <a:cs typeface="Arial MT"/>
              </a:rPr>
              <a:t>)</a:t>
            </a:r>
            <a:endParaRPr sz="2550">
              <a:latin typeface="Arial MT"/>
              <a:cs typeface="Arial MT"/>
            </a:endParaRPr>
          </a:p>
          <a:p>
            <a:pPr marL="563245">
              <a:lnSpc>
                <a:spcPct val="100000"/>
              </a:lnSpc>
              <a:spcBef>
                <a:spcPts val="690"/>
              </a:spcBef>
            </a:pPr>
            <a:r>
              <a:rPr sz="2550" spc="155" dirty="0">
                <a:latin typeface="Lucida Sans Unicode"/>
                <a:cs typeface="Lucida Sans Unicode"/>
              </a:rPr>
              <a:t>Бренд</a:t>
            </a:r>
            <a:r>
              <a:rPr sz="2550" spc="155" dirty="0">
                <a:latin typeface="Arial MT"/>
                <a:cs typeface="Arial MT"/>
              </a:rPr>
              <a:t>-</a:t>
            </a:r>
            <a:r>
              <a:rPr sz="2550" spc="155" dirty="0">
                <a:latin typeface="Lucida Sans Unicode"/>
                <a:cs typeface="Lucida Sans Unicode"/>
              </a:rPr>
              <a:t>менеджер</a:t>
            </a:r>
            <a:endParaRPr sz="2550">
              <a:latin typeface="Lucida Sans Unicode"/>
              <a:cs typeface="Lucida Sans Unicode"/>
            </a:endParaRPr>
          </a:p>
          <a:p>
            <a:pPr marL="563245" marR="5080">
              <a:lnSpc>
                <a:spcPts val="4050"/>
              </a:lnSpc>
              <a:spcBef>
                <a:spcPts val="100"/>
              </a:spcBef>
            </a:pPr>
            <a:r>
              <a:rPr sz="2550" spc="150" dirty="0">
                <a:latin typeface="Lucida Sans Unicode"/>
                <a:cs typeface="Lucida Sans Unicode"/>
              </a:rPr>
              <a:t>Менеджер</a:t>
            </a:r>
            <a:r>
              <a:rPr sz="2550" spc="204" dirty="0">
                <a:latin typeface="Lucida Sans Unicode"/>
                <a:cs typeface="Lucida Sans Unicode"/>
              </a:rPr>
              <a:t> </a:t>
            </a:r>
            <a:r>
              <a:rPr sz="2550" spc="70" dirty="0">
                <a:latin typeface="Lucida Sans Unicode"/>
                <a:cs typeface="Lucida Sans Unicode"/>
              </a:rPr>
              <a:t>по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140" dirty="0">
                <a:latin typeface="Lucida Sans Unicode"/>
                <a:cs typeface="Lucida Sans Unicode"/>
              </a:rPr>
              <a:t>маркетингу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40" dirty="0">
                <a:latin typeface="Lucida Sans Unicode"/>
                <a:cs typeface="Lucida Sans Unicode"/>
              </a:rPr>
              <a:t>и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135" dirty="0">
                <a:latin typeface="Lucida Sans Unicode"/>
                <a:cs typeface="Lucida Sans Unicode"/>
              </a:rPr>
              <a:t>сбыту </a:t>
            </a:r>
            <a:r>
              <a:rPr sz="2550" spc="-790" dirty="0">
                <a:latin typeface="Lucida Sans Unicode"/>
                <a:cs typeface="Lucida Sans Unicode"/>
              </a:rPr>
              <a:t> </a:t>
            </a:r>
            <a:r>
              <a:rPr sz="2550" spc="114" dirty="0">
                <a:latin typeface="Lucida Sans Unicode"/>
                <a:cs typeface="Lucida Sans Unicode"/>
              </a:rPr>
              <a:t>продукции</a:t>
            </a:r>
            <a:endParaRPr sz="255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484288" y="494648"/>
            <a:ext cx="13033375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spc="395" dirty="0"/>
              <a:t>«Маркетинговые</a:t>
            </a:r>
            <a:r>
              <a:rPr sz="3700" spc="500" dirty="0"/>
              <a:t> </a:t>
            </a:r>
            <a:r>
              <a:rPr sz="3700" spc="530" dirty="0"/>
              <a:t>коммуникации</a:t>
            </a:r>
            <a:r>
              <a:rPr sz="3700" spc="505" dirty="0"/>
              <a:t> </a:t>
            </a:r>
            <a:r>
              <a:rPr sz="3700" spc="385" dirty="0"/>
              <a:t>и</a:t>
            </a:r>
            <a:r>
              <a:rPr sz="3700" spc="500" dirty="0"/>
              <a:t> </a:t>
            </a:r>
            <a:r>
              <a:rPr sz="3700" spc="430" dirty="0"/>
              <a:t>маркетинг»</a:t>
            </a:r>
            <a:endParaRPr sz="3700"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13C8A8C-4B89-0B46-1739-15707CE994C2}"/>
              </a:ext>
            </a:extLst>
          </p:cNvPr>
          <p:cNvGrpSpPr/>
          <p:nvPr/>
        </p:nvGrpSpPr>
        <p:grpSpPr>
          <a:xfrm>
            <a:off x="16045185" y="12259"/>
            <a:ext cx="2309131" cy="10292080"/>
            <a:chOff x="15977937" y="41667"/>
            <a:chExt cx="2309131" cy="10292080"/>
          </a:xfrm>
        </p:grpSpPr>
        <p:sp>
          <p:nvSpPr>
            <p:cNvPr id="25" name="object 4">
              <a:extLst>
                <a:ext uri="{FF2B5EF4-FFF2-40B4-BE49-F238E27FC236}">
                  <a16:creationId xmlns:a16="http://schemas.microsoft.com/office/drawing/2014/main" id="{D6E6B67C-3579-95F1-FED0-6A9551FFD7FB}"/>
                </a:ext>
              </a:extLst>
            </p:cNvPr>
            <p:cNvSpPr/>
            <p:nvPr/>
          </p:nvSpPr>
          <p:spPr>
            <a:xfrm>
              <a:off x="15977937" y="41667"/>
              <a:ext cx="2286000" cy="2411730"/>
            </a:xfrm>
            <a:custGeom>
              <a:avLst/>
              <a:gdLst/>
              <a:ahLst/>
              <a:cxnLst/>
              <a:rect l="l" t="t" r="r" b="b"/>
              <a:pathLst>
                <a:path w="2286000" h="2411730">
                  <a:moveTo>
                    <a:pt x="0" y="0"/>
                  </a:moveTo>
                  <a:lnTo>
                    <a:pt x="2285981" y="0"/>
                  </a:lnTo>
                  <a:lnTo>
                    <a:pt x="2285981" y="2411267"/>
                  </a:lnTo>
                  <a:lnTo>
                    <a:pt x="0" y="2411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5">
              <a:extLst>
                <a:ext uri="{FF2B5EF4-FFF2-40B4-BE49-F238E27FC236}">
                  <a16:creationId xmlns:a16="http://schemas.microsoft.com/office/drawing/2014/main" id="{C4FAA3F4-B9C1-8222-D709-7BF86E14F2E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15381" y="277196"/>
              <a:ext cx="1857374" cy="1857374"/>
            </a:xfrm>
            <a:prstGeom prst="rect">
              <a:avLst/>
            </a:prstGeom>
          </p:spPr>
        </p:pic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342E6E56-460D-4257-9905-361610904618}"/>
                </a:ext>
              </a:extLst>
            </p:cNvPr>
            <p:cNvGrpSpPr/>
            <p:nvPr/>
          </p:nvGrpSpPr>
          <p:grpSpPr>
            <a:xfrm>
              <a:off x="16001068" y="2453397"/>
              <a:ext cx="2286000" cy="7880350"/>
              <a:chOff x="16002000" y="2579818"/>
              <a:chExt cx="2286000" cy="7880350"/>
            </a:xfrm>
          </p:grpSpPr>
          <p:grpSp>
            <p:nvGrpSpPr>
              <p:cNvPr id="28" name="Группа 27">
                <a:extLst>
                  <a:ext uri="{FF2B5EF4-FFF2-40B4-BE49-F238E27FC236}">
                    <a16:creationId xmlns:a16="http://schemas.microsoft.com/office/drawing/2014/main" id="{446B07C1-BF3C-2F08-5857-9C67FBA2A420}"/>
                  </a:ext>
                </a:extLst>
              </p:cNvPr>
              <p:cNvGrpSpPr/>
              <p:nvPr/>
            </p:nvGrpSpPr>
            <p:grpSpPr>
              <a:xfrm>
                <a:off x="16002000" y="2579818"/>
                <a:ext cx="2286000" cy="7880350"/>
                <a:chOff x="16002000" y="2579818"/>
                <a:chExt cx="2286000" cy="7880350"/>
              </a:xfrm>
            </p:grpSpPr>
            <p:sp>
              <p:nvSpPr>
                <p:cNvPr id="34" name="object 4">
                  <a:extLst>
                    <a:ext uri="{FF2B5EF4-FFF2-40B4-BE49-F238E27FC236}">
                      <a16:creationId xmlns:a16="http://schemas.microsoft.com/office/drawing/2014/main" id="{815BEDE9-9662-D039-4471-BC438013BCB7}"/>
                    </a:ext>
                  </a:extLst>
                </p:cNvPr>
                <p:cNvSpPr/>
                <p:nvPr/>
              </p:nvSpPr>
              <p:spPr>
                <a:xfrm>
                  <a:off x="16002000" y="2579818"/>
                  <a:ext cx="2286000" cy="788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6000" h="7880350">
                      <a:moveTo>
                        <a:pt x="0" y="7879794"/>
                      </a:moveTo>
                      <a:lnTo>
                        <a:pt x="2285976" y="7879794"/>
                      </a:lnTo>
                      <a:lnTo>
                        <a:pt x="2285976" y="0"/>
                      </a:lnTo>
                      <a:lnTo>
                        <a:pt x="0" y="0"/>
                      </a:lnTo>
                      <a:lnTo>
                        <a:pt x="0" y="7879794"/>
                      </a:lnTo>
                      <a:close/>
                    </a:path>
                  </a:pathLst>
                </a:custGeom>
                <a:solidFill>
                  <a:srgbClr val="005CA2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5" name="object 6">
                  <a:extLst>
                    <a:ext uri="{FF2B5EF4-FFF2-40B4-BE49-F238E27FC236}">
                      <a16:creationId xmlns:a16="http://schemas.microsoft.com/office/drawing/2014/main" id="{088793AA-96C2-E0D3-B04B-6AF1D56A8650}"/>
                    </a:ext>
                  </a:extLst>
                </p:cNvPr>
                <p:cNvSpPr txBox="1"/>
                <p:nvPr/>
              </p:nvSpPr>
              <p:spPr>
                <a:xfrm>
                  <a:off x="17254203" y="5577859"/>
                  <a:ext cx="400110" cy="2312993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Р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К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Л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А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М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Ы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37FF11A3-5111-B906-078B-37D7F59F3880}"/>
                  </a:ext>
                </a:extLst>
              </p:cNvPr>
              <p:cNvGrpSpPr/>
              <p:nvPr/>
            </p:nvGrpSpPr>
            <p:grpSpPr>
              <a:xfrm>
                <a:off x="16435981" y="2832656"/>
                <a:ext cx="1218332" cy="7303729"/>
                <a:chOff x="16435981" y="2832656"/>
                <a:chExt cx="1218332" cy="7303729"/>
              </a:xfrm>
            </p:grpSpPr>
            <p:sp>
              <p:nvSpPr>
                <p:cNvPr id="30" name="object 5">
                  <a:extLst>
                    <a:ext uri="{FF2B5EF4-FFF2-40B4-BE49-F238E27FC236}">
                      <a16:creationId xmlns:a16="http://schemas.microsoft.com/office/drawing/2014/main" id="{7DEA0935-C5C2-DA6A-9F4D-C4B387A59A63}"/>
                    </a:ext>
                  </a:extLst>
                </p:cNvPr>
                <p:cNvSpPr txBox="1"/>
                <p:nvPr/>
              </p:nvSpPr>
              <p:spPr>
                <a:xfrm>
                  <a:off x="17245212" y="2832656"/>
                  <a:ext cx="400110" cy="2650991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Ф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А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К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У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Л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Ь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1" name="object 7">
                  <a:extLst>
                    <a:ext uri="{FF2B5EF4-FFF2-40B4-BE49-F238E27FC236}">
                      <a16:creationId xmlns:a16="http://schemas.microsoft.com/office/drawing/2014/main" id="{DA542AE2-2ADC-10E4-024B-641A2FFC9D73}"/>
                    </a:ext>
                  </a:extLst>
                </p:cNvPr>
                <p:cNvSpPr txBox="1"/>
                <p:nvPr/>
              </p:nvSpPr>
              <p:spPr>
                <a:xfrm>
                  <a:off x="17151568" y="7890852"/>
                  <a:ext cx="479425" cy="299720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И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2" name="object 8">
                  <a:extLst>
                    <a:ext uri="{FF2B5EF4-FFF2-40B4-BE49-F238E27FC236}">
                      <a16:creationId xmlns:a16="http://schemas.microsoft.com/office/drawing/2014/main" id="{FA8C0E84-075F-6AC1-7614-4503B9F1BE53}"/>
                    </a:ext>
                  </a:extLst>
                </p:cNvPr>
                <p:cNvSpPr txBox="1"/>
                <p:nvPr/>
              </p:nvSpPr>
              <p:spPr>
                <a:xfrm>
                  <a:off x="17254203" y="8314402"/>
                  <a:ext cx="400110" cy="1821983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В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Я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З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Й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3" name="object 9">
                  <a:extLst>
                    <a:ext uri="{FF2B5EF4-FFF2-40B4-BE49-F238E27FC236}">
                      <a16:creationId xmlns:a16="http://schemas.microsoft.com/office/drawing/2014/main" id="{AE7744C0-1DB5-D179-2256-B8FC782FA015}"/>
                    </a:ext>
                  </a:extLst>
                </p:cNvPr>
                <p:cNvSpPr txBox="1"/>
                <p:nvPr/>
              </p:nvSpPr>
              <p:spPr>
                <a:xfrm>
                  <a:off x="16435981" y="4114197"/>
                  <a:ext cx="400110" cy="5145285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  <a:tabLst>
                      <a:tab pos="429259" algn="l"/>
                    </a:tabLst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	О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Б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Щ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В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Н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Н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О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Ь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Ю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34" y="3615261"/>
            <a:ext cx="85725" cy="857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34" y="4643961"/>
            <a:ext cx="85725" cy="857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34" y="5158311"/>
            <a:ext cx="85725" cy="857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34" y="6187011"/>
            <a:ext cx="85725" cy="857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34" y="7215710"/>
            <a:ext cx="85725" cy="857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34" y="7730060"/>
            <a:ext cx="85725" cy="8572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81355" algn="l"/>
              </a:tabLst>
            </a:pPr>
            <a:r>
              <a:rPr spc="85" dirty="0"/>
              <a:t>Вы	</a:t>
            </a:r>
            <a:r>
              <a:rPr spc="155" dirty="0"/>
              <a:t>научитесь: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450" dirty="0"/>
          </a:p>
          <a:p>
            <a:pPr marL="563245" marR="148590">
              <a:lnSpc>
                <a:spcPct val="132400"/>
              </a:lnSpc>
            </a:pPr>
            <a:r>
              <a:rPr b="0" spc="215" dirty="0">
                <a:latin typeface="Lucida Sans Unicode"/>
                <a:cs typeface="Lucida Sans Unicode"/>
              </a:rPr>
              <a:t>Рассчитывать</a:t>
            </a:r>
            <a:r>
              <a:rPr b="0" spc="204" dirty="0">
                <a:latin typeface="Lucida Sans Unicode"/>
                <a:cs typeface="Lucida Sans Unicode"/>
              </a:rPr>
              <a:t> </a:t>
            </a:r>
            <a:r>
              <a:rPr b="0" spc="155" dirty="0">
                <a:latin typeface="Lucida Sans Unicode"/>
                <a:cs typeface="Lucida Sans Unicode"/>
              </a:rPr>
              <a:t>показатели</a:t>
            </a:r>
            <a:r>
              <a:rPr b="0" spc="210" dirty="0">
                <a:latin typeface="Lucida Sans Unicode"/>
                <a:cs typeface="Lucida Sans Unicode"/>
              </a:rPr>
              <a:t> </a:t>
            </a:r>
            <a:r>
              <a:rPr b="0" spc="130" dirty="0">
                <a:latin typeface="Lucida Sans Unicode"/>
                <a:cs typeface="Lucida Sans Unicode"/>
              </a:rPr>
              <a:t>эффективности </a:t>
            </a:r>
            <a:r>
              <a:rPr b="0" spc="-795" dirty="0">
                <a:latin typeface="Lucida Sans Unicode"/>
                <a:cs typeface="Lucida Sans Unicode"/>
              </a:rPr>
              <a:t> </a:t>
            </a:r>
            <a:r>
              <a:rPr b="0" spc="160" dirty="0">
                <a:latin typeface="Lucida Sans Unicode"/>
                <a:cs typeface="Lucida Sans Unicode"/>
              </a:rPr>
              <a:t>рекламной</a:t>
            </a:r>
            <a:r>
              <a:rPr b="0" spc="210" dirty="0">
                <a:latin typeface="Lucida Sans Unicode"/>
                <a:cs typeface="Lucida Sans Unicode"/>
              </a:rPr>
              <a:t> </a:t>
            </a:r>
            <a:r>
              <a:rPr b="0" spc="175" dirty="0">
                <a:latin typeface="Lucida Sans Unicode"/>
                <a:cs typeface="Lucida Sans Unicode"/>
              </a:rPr>
              <a:t>кампании</a:t>
            </a:r>
            <a:r>
              <a:rPr b="0" spc="215" dirty="0">
                <a:latin typeface="Lucida Sans Unicode"/>
                <a:cs typeface="Lucida Sans Unicode"/>
              </a:rPr>
              <a:t> </a:t>
            </a:r>
            <a:r>
              <a:rPr b="0" spc="130" dirty="0">
                <a:latin typeface="Lucida Sans Unicode"/>
                <a:cs typeface="Lucida Sans Unicode"/>
              </a:rPr>
              <a:t>в</a:t>
            </a:r>
            <a:r>
              <a:rPr b="0" spc="210" dirty="0">
                <a:latin typeface="Lucida Sans Unicode"/>
                <a:cs typeface="Lucida Sans Unicode"/>
              </a:rPr>
              <a:t> </a:t>
            </a:r>
            <a:r>
              <a:rPr b="0" spc="155" dirty="0">
                <a:latin typeface="Lucida Sans Unicode"/>
                <a:cs typeface="Lucida Sans Unicode"/>
              </a:rPr>
              <a:t>интернете</a:t>
            </a:r>
          </a:p>
          <a:p>
            <a:pPr marL="563245" marR="5080">
              <a:lnSpc>
                <a:spcPts val="4050"/>
              </a:lnSpc>
              <a:spcBef>
                <a:spcPts val="300"/>
              </a:spcBef>
            </a:pPr>
            <a:r>
              <a:rPr b="0" spc="155" dirty="0">
                <a:latin typeface="Lucida Sans Unicode"/>
                <a:cs typeface="Lucida Sans Unicode"/>
              </a:rPr>
              <a:t>Проводить</a:t>
            </a:r>
            <a:r>
              <a:rPr b="0" spc="204" dirty="0">
                <a:latin typeface="Lucida Sans Unicode"/>
                <a:cs typeface="Lucida Sans Unicode"/>
              </a:rPr>
              <a:t> </a:t>
            </a:r>
            <a:r>
              <a:rPr b="0" spc="145" dirty="0">
                <a:latin typeface="Lucida Sans Unicode"/>
                <a:cs typeface="Lucida Sans Unicode"/>
              </a:rPr>
              <a:t>мониторинг</a:t>
            </a:r>
            <a:r>
              <a:rPr b="0" spc="210" dirty="0">
                <a:latin typeface="Lucida Sans Unicode"/>
                <a:cs typeface="Lucida Sans Unicode"/>
              </a:rPr>
              <a:t> </a:t>
            </a:r>
            <a:r>
              <a:rPr b="0" spc="160" dirty="0">
                <a:latin typeface="Lucida Sans Unicode"/>
                <a:cs typeface="Lucida Sans Unicode"/>
              </a:rPr>
              <a:t>социальных</a:t>
            </a:r>
            <a:r>
              <a:rPr b="0" spc="204" dirty="0">
                <a:latin typeface="Lucida Sans Unicode"/>
                <a:cs typeface="Lucida Sans Unicode"/>
              </a:rPr>
              <a:t> </a:t>
            </a:r>
            <a:r>
              <a:rPr b="0" spc="130" dirty="0">
                <a:latin typeface="Lucida Sans Unicode"/>
                <a:cs typeface="Lucida Sans Unicode"/>
              </a:rPr>
              <a:t>сетей </a:t>
            </a:r>
            <a:r>
              <a:rPr b="0" spc="-790" dirty="0">
                <a:latin typeface="Lucida Sans Unicode"/>
                <a:cs typeface="Lucida Sans Unicode"/>
              </a:rPr>
              <a:t> </a:t>
            </a:r>
            <a:r>
              <a:rPr b="0" spc="175" dirty="0">
                <a:latin typeface="Lucida Sans Unicode"/>
                <a:cs typeface="Lucida Sans Unicode"/>
              </a:rPr>
              <a:t>Правилам</a:t>
            </a:r>
            <a:r>
              <a:rPr b="0" spc="204" dirty="0">
                <a:latin typeface="Lucida Sans Unicode"/>
                <a:cs typeface="Lucida Sans Unicode"/>
              </a:rPr>
              <a:t> </a:t>
            </a:r>
            <a:r>
              <a:rPr b="0" spc="155" dirty="0">
                <a:latin typeface="Lucida Sans Unicode"/>
                <a:cs typeface="Lucida Sans Unicode"/>
              </a:rPr>
              <a:t>работы</a:t>
            </a:r>
            <a:r>
              <a:rPr b="0" spc="210" dirty="0">
                <a:latin typeface="Lucida Sans Unicode"/>
                <a:cs typeface="Lucida Sans Unicode"/>
              </a:rPr>
              <a:t> </a:t>
            </a:r>
            <a:r>
              <a:rPr b="0" spc="-85" dirty="0">
                <a:latin typeface="Lucida Sans Unicode"/>
                <a:cs typeface="Lucida Sans Unicode"/>
              </a:rPr>
              <a:t>с</a:t>
            </a:r>
            <a:r>
              <a:rPr b="0" spc="204" dirty="0">
                <a:latin typeface="Lucida Sans Unicode"/>
                <a:cs typeface="Lucida Sans Unicode"/>
              </a:rPr>
              <a:t> </a:t>
            </a:r>
            <a:r>
              <a:rPr b="0" spc="155" dirty="0">
                <a:latin typeface="Lucida Sans Unicode"/>
                <a:cs typeface="Lucida Sans Unicode"/>
              </a:rPr>
              <a:t>конфиденциальной</a:t>
            </a:r>
          </a:p>
          <a:p>
            <a:pPr marL="563245" marR="1517015">
              <a:lnSpc>
                <a:spcPts val="4050"/>
              </a:lnSpc>
            </a:pPr>
            <a:r>
              <a:rPr b="0" spc="145" dirty="0">
                <a:latin typeface="Lucida Sans Unicode"/>
                <a:cs typeface="Lucida Sans Unicode"/>
              </a:rPr>
              <a:t>информацией</a:t>
            </a:r>
            <a:r>
              <a:rPr b="0" spc="204" dirty="0">
                <a:latin typeface="Lucida Sans Unicode"/>
                <a:cs typeface="Lucida Sans Unicode"/>
              </a:rPr>
              <a:t> </a:t>
            </a:r>
            <a:r>
              <a:rPr b="0" spc="130" dirty="0">
                <a:latin typeface="Lucida Sans Unicode"/>
                <a:cs typeface="Lucida Sans Unicode"/>
              </a:rPr>
              <a:t>в</a:t>
            </a:r>
            <a:r>
              <a:rPr b="0" spc="204" dirty="0">
                <a:latin typeface="Lucida Sans Unicode"/>
                <a:cs typeface="Lucida Sans Unicode"/>
              </a:rPr>
              <a:t> </a:t>
            </a:r>
            <a:r>
              <a:rPr b="0" spc="150" dirty="0">
                <a:latin typeface="Lucida Sans Unicode"/>
                <a:cs typeface="Lucida Sans Unicode"/>
              </a:rPr>
              <a:t>интернет</a:t>
            </a:r>
            <a:r>
              <a:rPr b="0" spc="150" dirty="0">
                <a:latin typeface="Arial MT"/>
                <a:cs typeface="Arial MT"/>
              </a:rPr>
              <a:t>-</a:t>
            </a:r>
            <a:r>
              <a:rPr b="0" spc="150" dirty="0">
                <a:latin typeface="Lucida Sans Unicode"/>
                <a:cs typeface="Lucida Sans Unicode"/>
              </a:rPr>
              <a:t>среде </a:t>
            </a:r>
            <a:r>
              <a:rPr b="0" spc="155" dirty="0">
                <a:latin typeface="Lucida Sans Unicode"/>
                <a:cs typeface="Lucida Sans Unicode"/>
              </a:rPr>
              <a:t> </a:t>
            </a:r>
            <a:r>
              <a:rPr b="0" spc="200" dirty="0">
                <a:latin typeface="Lucida Sans Unicode"/>
                <a:cs typeface="Lucida Sans Unicode"/>
              </a:rPr>
              <a:t>Использовать</a:t>
            </a:r>
            <a:r>
              <a:rPr b="0" spc="185" dirty="0">
                <a:latin typeface="Lucida Sans Unicode"/>
                <a:cs typeface="Lucida Sans Unicode"/>
              </a:rPr>
              <a:t> </a:t>
            </a:r>
            <a:r>
              <a:rPr b="0" spc="155" dirty="0">
                <a:latin typeface="Lucida Sans Unicode"/>
                <a:cs typeface="Lucida Sans Unicode"/>
              </a:rPr>
              <a:t>профессиональную</a:t>
            </a:r>
          </a:p>
          <a:p>
            <a:pPr marL="563245" marR="262890">
              <a:lnSpc>
                <a:spcPts val="4050"/>
              </a:lnSpc>
            </a:pPr>
            <a:r>
              <a:rPr b="0" spc="155" dirty="0">
                <a:latin typeface="Lucida Sans Unicode"/>
                <a:cs typeface="Lucida Sans Unicode"/>
              </a:rPr>
              <a:t>терминологию</a:t>
            </a:r>
            <a:r>
              <a:rPr b="0" spc="185" dirty="0">
                <a:latin typeface="Lucida Sans Unicode"/>
                <a:cs typeface="Lucida Sans Unicode"/>
              </a:rPr>
              <a:t> </a:t>
            </a:r>
            <a:r>
              <a:rPr b="0" spc="130" dirty="0">
                <a:latin typeface="Lucida Sans Unicode"/>
                <a:cs typeface="Lucida Sans Unicode"/>
              </a:rPr>
              <a:t>в</a:t>
            </a:r>
            <a:r>
              <a:rPr b="0" spc="185" dirty="0">
                <a:latin typeface="Lucida Sans Unicode"/>
                <a:cs typeface="Lucida Sans Unicode"/>
              </a:rPr>
              <a:t> </a:t>
            </a:r>
            <a:r>
              <a:rPr b="0" spc="175" dirty="0">
                <a:latin typeface="Lucida Sans Unicode"/>
                <a:cs typeface="Lucida Sans Unicode"/>
              </a:rPr>
              <a:t>интернет</a:t>
            </a:r>
            <a:r>
              <a:rPr b="0" spc="175" dirty="0">
                <a:latin typeface="Arial MT"/>
                <a:cs typeface="Arial MT"/>
              </a:rPr>
              <a:t>-</a:t>
            </a:r>
            <a:r>
              <a:rPr b="0" spc="175" dirty="0">
                <a:latin typeface="Lucida Sans Unicode"/>
                <a:cs typeface="Lucida Sans Unicode"/>
              </a:rPr>
              <a:t>продвижении </a:t>
            </a:r>
            <a:r>
              <a:rPr b="0" spc="-790" dirty="0">
                <a:latin typeface="Lucida Sans Unicode"/>
                <a:cs typeface="Lucida Sans Unicode"/>
              </a:rPr>
              <a:t> </a:t>
            </a:r>
            <a:r>
              <a:rPr b="0" spc="155" dirty="0">
                <a:latin typeface="Lucida Sans Unicode"/>
                <a:cs typeface="Lucida Sans Unicode"/>
              </a:rPr>
              <a:t>Собирать</a:t>
            </a:r>
            <a:r>
              <a:rPr b="0" spc="204" dirty="0">
                <a:latin typeface="Lucida Sans Unicode"/>
                <a:cs typeface="Lucida Sans Unicode"/>
              </a:rPr>
              <a:t> </a:t>
            </a:r>
            <a:r>
              <a:rPr b="0" spc="175" dirty="0">
                <a:latin typeface="Lucida Sans Unicode"/>
                <a:cs typeface="Lucida Sans Unicode"/>
              </a:rPr>
              <a:t>семантическое</a:t>
            </a:r>
            <a:r>
              <a:rPr b="0" spc="210" dirty="0">
                <a:latin typeface="Lucida Sans Unicode"/>
                <a:cs typeface="Lucida Sans Unicode"/>
              </a:rPr>
              <a:t> </a:t>
            </a:r>
            <a:r>
              <a:rPr b="0" spc="90" dirty="0">
                <a:latin typeface="Lucida Sans Unicode"/>
                <a:cs typeface="Lucida Sans Unicode"/>
              </a:rPr>
              <a:t>ядро</a:t>
            </a:r>
            <a:r>
              <a:rPr b="0" spc="210" dirty="0">
                <a:latin typeface="Lucida Sans Unicode"/>
                <a:cs typeface="Lucida Sans Unicode"/>
              </a:rPr>
              <a:t> </a:t>
            </a:r>
            <a:r>
              <a:rPr b="0" spc="130" dirty="0">
                <a:latin typeface="Lucida Sans Unicode"/>
                <a:cs typeface="Lucida Sans Unicode"/>
              </a:rPr>
              <a:t>сайта</a:t>
            </a:r>
          </a:p>
          <a:p>
            <a:pPr marL="563245">
              <a:lnSpc>
                <a:spcPct val="100000"/>
              </a:lnSpc>
              <a:spcBef>
                <a:spcPts val="690"/>
              </a:spcBef>
            </a:pPr>
            <a:r>
              <a:rPr b="0" spc="190" dirty="0">
                <a:latin typeface="Lucida Sans Unicode"/>
                <a:cs typeface="Lucida Sans Unicode"/>
              </a:rPr>
              <a:t>Работать </a:t>
            </a:r>
            <a:r>
              <a:rPr b="0" spc="-85" dirty="0">
                <a:latin typeface="Lucida Sans Unicode"/>
                <a:cs typeface="Lucida Sans Unicode"/>
              </a:rPr>
              <a:t>с</a:t>
            </a:r>
            <a:r>
              <a:rPr b="0" spc="195" dirty="0">
                <a:latin typeface="Lucida Sans Unicode"/>
                <a:cs typeface="Lucida Sans Unicode"/>
              </a:rPr>
              <a:t> </a:t>
            </a:r>
            <a:r>
              <a:rPr b="0" spc="170" dirty="0">
                <a:latin typeface="Lucida Sans Unicode"/>
                <a:cs typeface="Lucida Sans Unicode"/>
              </a:rPr>
              <a:t>профессиональными</a:t>
            </a:r>
          </a:p>
          <a:p>
            <a:pPr marL="563245" marR="340360">
              <a:lnSpc>
                <a:spcPts val="4050"/>
              </a:lnSpc>
              <a:spcBef>
                <a:spcPts val="300"/>
              </a:spcBef>
            </a:pPr>
            <a:r>
              <a:rPr b="0" spc="195" dirty="0">
                <a:latin typeface="Lucida Sans Unicode"/>
                <a:cs typeface="Lucida Sans Unicode"/>
              </a:rPr>
              <a:t>компьютерными</a:t>
            </a:r>
            <a:r>
              <a:rPr b="0" spc="215" dirty="0">
                <a:latin typeface="Lucida Sans Unicode"/>
                <a:cs typeface="Lucida Sans Unicode"/>
              </a:rPr>
              <a:t> </a:t>
            </a:r>
            <a:r>
              <a:rPr b="0" spc="155" dirty="0">
                <a:latin typeface="Lucida Sans Unicode"/>
                <a:cs typeface="Lucida Sans Unicode"/>
              </a:rPr>
              <a:t>программами</a:t>
            </a:r>
            <a:r>
              <a:rPr b="0" spc="215" dirty="0">
                <a:latin typeface="Lucida Sans Unicode"/>
                <a:cs typeface="Lucida Sans Unicode"/>
              </a:rPr>
              <a:t> </a:t>
            </a:r>
            <a:r>
              <a:rPr b="0" spc="130" dirty="0">
                <a:latin typeface="Lucida Sans Unicode"/>
                <a:cs typeface="Lucida Sans Unicode"/>
              </a:rPr>
              <a:t>в</a:t>
            </a:r>
            <a:r>
              <a:rPr b="0" spc="215" dirty="0">
                <a:latin typeface="Lucida Sans Unicode"/>
                <a:cs typeface="Lucida Sans Unicode"/>
              </a:rPr>
              <a:t> </a:t>
            </a:r>
            <a:r>
              <a:rPr b="0" spc="114" dirty="0">
                <a:latin typeface="Lucida Sans Unicode"/>
                <a:cs typeface="Lucida Sans Unicode"/>
              </a:rPr>
              <a:t>рамках </a:t>
            </a:r>
            <a:r>
              <a:rPr b="0" spc="-795" dirty="0">
                <a:latin typeface="Lucida Sans Unicode"/>
                <a:cs typeface="Lucida Sans Unicode"/>
              </a:rPr>
              <a:t> </a:t>
            </a:r>
            <a:r>
              <a:rPr b="0" spc="160" dirty="0">
                <a:latin typeface="Lucida Sans Unicode"/>
                <a:cs typeface="Lucida Sans Unicode"/>
              </a:rPr>
              <a:t>проведения</a:t>
            </a:r>
            <a:r>
              <a:rPr b="0" spc="210" dirty="0">
                <a:latin typeface="Lucida Sans Unicode"/>
                <a:cs typeface="Lucida Sans Unicode"/>
              </a:rPr>
              <a:t> </a:t>
            </a:r>
            <a:r>
              <a:rPr b="0" spc="170" dirty="0">
                <a:latin typeface="Lucida Sans Unicode"/>
                <a:cs typeface="Lucida Sans Unicode"/>
              </a:rPr>
              <a:t>анализа</a:t>
            </a:r>
            <a:r>
              <a:rPr b="0" spc="215" dirty="0">
                <a:latin typeface="Lucida Sans Unicode"/>
                <a:cs typeface="Lucida Sans Unicode"/>
              </a:rPr>
              <a:t> </a:t>
            </a:r>
            <a:r>
              <a:rPr b="0" spc="40" dirty="0">
                <a:latin typeface="Lucida Sans Unicode"/>
                <a:cs typeface="Lucida Sans Unicode"/>
              </a:rPr>
              <a:t>и</a:t>
            </a:r>
            <a:r>
              <a:rPr b="0" spc="210" dirty="0">
                <a:latin typeface="Lucida Sans Unicode"/>
                <a:cs typeface="Lucida Sans Unicode"/>
              </a:rPr>
              <a:t> </a:t>
            </a:r>
            <a:r>
              <a:rPr b="0" spc="170" dirty="0">
                <a:latin typeface="Lucida Sans Unicode"/>
                <a:cs typeface="Lucida Sans Unicode"/>
              </a:rPr>
              <a:t>продвижения</a:t>
            </a:r>
          </a:p>
          <a:p>
            <a:pPr marL="563245">
              <a:lnSpc>
                <a:spcPct val="100000"/>
              </a:lnSpc>
              <a:spcBef>
                <a:spcPts val="690"/>
              </a:spcBef>
            </a:pPr>
            <a:r>
              <a:rPr b="0" spc="160" dirty="0">
                <a:latin typeface="Lucida Sans Unicode"/>
                <a:cs typeface="Lucida Sans Unicode"/>
              </a:rPr>
              <a:t>рекламной</a:t>
            </a:r>
            <a:r>
              <a:rPr b="0" spc="175" dirty="0">
                <a:latin typeface="Lucida Sans Unicode"/>
                <a:cs typeface="Lucida Sans Unicode"/>
              </a:rPr>
              <a:t> кампании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409714" y="2962925"/>
            <a:ext cx="899794" cy="7005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5134">
              <a:lnSpc>
                <a:spcPts val="310"/>
              </a:lnSpc>
            </a:pPr>
            <a:r>
              <a:rPr sz="2600" b="1" spc="35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endParaRPr sz="2600">
              <a:latin typeface="Arial"/>
              <a:cs typeface="Arial"/>
            </a:endParaRPr>
          </a:p>
          <a:p>
            <a:pPr indent="445134" algn="r">
              <a:lnSpc>
                <a:spcPct val="72500"/>
              </a:lnSpc>
              <a:spcBef>
                <a:spcPts val="645"/>
              </a:spcBef>
            </a:pP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 </a:t>
            </a:r>
            <a:r>
              <a:rPr sz="2600" b="1" spc="-6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5" dirty="0">
                <a:solidFill>
                  <a:srgbClr val="F9FBF6"/>
                </a:solidFill>
                <a:latin typeface="Arial"/>
                <a:cs typeface="Arial"/>
              </a:rPr>
              <a:t>К   </a:t>
            </a:r>
            <a:r>
              <a:rPr sz="2600" b="1" spc="107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0" dirty="0">
                <a:solidFill>
                  <a:srgbClr val="F9FBF6"/>
                </a:solidFill>
                <a:latin typeface="Arial"/>
                <a:cs typeface="Arial"/>
              </a:rPr>
              <a:t>У  </a:t>
            </a:r>
            <a:r>
              <a:rPr sz="2600" b="1" spc="22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3900" b="1" spc="-112" baseline="-2136" dirty="0">
                <a:solidFill>
                  <a:srgbClr val="F9FBF6"/>
                </a:solidFill>
                <a:latin typeface="Arial"/>
                <a:cs typeface="Arial"/>
              </a:rPr>
              <a:t>Л </a:t>
            </a:r>
            <a:r>
              <a:rPr sz="3900" b="1" spc="-104" baseline="-2136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3900" b="1" spc="-150" baseline="-16025" dirty="0">
                <a:solidFill>
                  <a:srgbClr val="F9FBF6"/>
                </a:solidFill>
                <a:latin typeface="Arial"/>
                <a:cs typeface="Arial"/>
              </a:rPr>
              <a:t>О</a:t>
            </a:r>
            <a:r>
              <a:rPr sz="2600" b="1" spc="-1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endParaRPr sz="2600">
              <a:latin typeface="Arial"/>
              <a:cs typeface="Arial"/>
            </a:endParaRPr>
          </a:p>
          <a:p>
            <a:pPr indent="445134" algn="r">
              <a:lnSpc>
                <a:spcPct val="37800"/>
              </a:lnSpc>
              <a:spcBef>
                <a:spcPts val="940"/>
              </a:spcBef>
            </a:pP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Т </a:t>
            </a:r>
            <a:r>
              <a:rPr sz="2600" b="1" spc="-6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65" dirty="0">
                <a:solidFill>
                  <a:srgbClr val="F9FBF6"/>
                </a:solidFill>
                <a:latin typeface="Arial"/>
                <a:cs typeface="Arial"/>
              </a:rPr>
              <a:t>Б</a:t>
            </a:r>
            <a:r>
              <a:rPr sz="3900" b="1" spc="-397" baseline="-17094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endParaRPr sz="3900" baseline="-17094">
              <a:latin typeface="Arial"/>
              <a:cs typeface="Arial"/>
            </a:endParaRPr>
          </a:p>
          <a:p>
            <a:pPr>
              <a:lnSpc>
                <a:spcPts val="2120"/>
              </a:lnSpc>
            </a:pP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Щ</a:t>
            </a:r>
            <a:r>
              <a:rPr sz="3900" b="1" spc="97" baseline="-12820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3900" baseline="-12820">
              <a:latin typeface="Arial"/>
              <a:cs typeface="Arial"/>
            </a:endParaRPr>
          </a:p>
          <a:p>
            <a:pPr algn="just">
              <a:lnSpc>
                <a:spcPct val="65700"/>
              </a:lnSpc>
              <a:spcBef>
                <a:spcPts val="132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3900" b="1" spc="-315" baseline="-7478" dirty="0">
                <a:solidFill>
                  <a:srgbClr val="F9FBF6"/>
                </a:solidFill>
                <a:latin typeface="Arial"/>
                <a:cs typeface="Arial"/>
              </a:rPr>
              <a:t>Р </a:t>
            </a:r>
            <a:r>
              <a:rPr sz="3900" b="1" spc="375" baseline="-7478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3900" b="1" spc="-405" baseline="-10683" dirty="0">
                <a:solidFill>
                  <a:srgbClr val="F9FBF6"/>
                </a:solidFill>
                <a:latin typeface="Arial"/>
                <a:cs typeface="Arial"/>
              </a:rPr>
              <a:t>Е </a:t>
            </a:r>
            <a:r>
              <a:rPr sz="3900" b="1" spc="120" baseline="-10683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0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3900" b="1" spc="30" baseline="-6410" dirty="0">
                <a:solidFill>
                  <a:srgbClr val="F9FBF6"/>
                </a:solidFill>
                <a:latin typeface="Arial"/>
                <a:cs typeface="Arial"/>
              </a:rPr>
              <a:t>К </a:t>
            </a:r>
            <a:r>
              <a:rPr sz="3900" b="1" spc="37" baseline="-641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5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3900" b="1" spc="-37" baseline="-11752" dirty="0">
                <a:solidFill>
                  <a:srgbClr val="F9FBF6"/>
                </a:solidFill>
                <a:latin typeface="Arial"/>
                <a:cs typeface="Arial"/>
              </a:rPr>
              <a:t>Л </a:t>
            </a:r>
            <a:r>
              <a:rPr sz="3900" b="1" spc="1867" baseline="-11752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65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endParaRPr sz="2600">
              <a:latin typeface="Arial"/>
              <a:cs typeface="Arial"/>
            </a:endParaRPr>
          </a:p>
          <a:p>
            <a:pPr marL="445134">
              <a:lnSpc>
                <a:spcPts val="225"/>
              </a:lnSpc>
            </a:pP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35200"/>
              </a:lnSpc>
              <a:spcBef>
                <a:spcPts val="590"/>
              </a:spcBef>
            </a:pP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Н </a:t>
            </a:r>
            <a:r>
              <a:rPr sz="2600" b="1" spc="13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3900" b="1" spc="277" baseline="-28846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185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endParaRPr sz="2600">
              <a:latin typeface="Arial"/>
              <a:cs typeface="Arial"/>
            </a:endParaRPr>
          </a:p>
          <a:p>
            <a:pPr>
              <a:lnSpc>
                <a:spcPts val="2920"/>
              </a:lnSpc>
            </a:pPr>
            <a:r>
              <a:rPr sz="3900" b="1" spc="-127" baseline="-19230" dirty="0">
                <a:solidFill>
                  <a:srgbClr val="F9FBF6"/>
                </a:solidFill>
                <a:latin typeface="Arial"/>
                <a:cs typeface="Arial"/>
              </a:rPr>
              <a:t>О</a:t>
            </a:r>
            <a:r>
              <a:rPr sz="2600" b="1" spc="-8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66200"/>
              </a:lnSpc>
              <a:spcBef>
                <a:spcPts val="1355"/>
              </a:spcBef>
            </a:pPr>
            <a:r>
              <a:rPr sz="2600" b="1" spc="5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3900" b="1" spc="7" baseline="-11752" dirty="0">
                <a:solidFill>
                  <a:srgbClr val="F9FBF6"/>
                </a:solidFill>
                <a:latin typeface="Arial"/>
                <a:cs typeface="Arial"/>
              </a:rPr>
              <a:t>И  </a:t>
            </a:r>
            <a:r>
              <a:rPr sz="3900" b="1" spc="540" baseline="-11752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Т </a:t>
            </a:r>
            <a:r>
              <a:rPr sz="2600" b="1" spc="157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35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3900" b="1" spc="-352" baseline="-5341" dirty="0">
                <a:solidFill>
                  <a:srgbClr val="F9FBF6"/>
                </a:solidFill>
                <a:latin typeface="Arial"/>
                <a:cs typeface="Arial"/>
              </a:rPr>
              <a:t>С </a:t>
            </a:r>
            <a:r>
              <a:rPr sz="3900" b="1" spc="-345" baseline="-5341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30" dirty="0">
                <a:solidFill>
                  <a:srgbClr val="F9FBF6"/>
                </a:solidFill>
                <a:latin typeface="Arial"/>
                <a:cs typeface="Arial"/>
              </a:rPr>
              <a:t>Ю</a:t>
            </a:r>
            <a:r>
              <a:rPr sz="3900" b="1" spc="-44" baseline="-534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endParaRPr sz="3900" baseline="-5341">
              <a:latin typeface="Arial"/>
              <a:cs typeface="Arial"/>
            </a:endParaRPr>
          </a:p>
          <a:p>
            <a:pPr marL="445134" algn="just">
              <a:lnSpc>
                <a:spcPct val="66800"/>
              </a:lnSpc>
              <a:spcBef>
                <a:spcPts val="380"/>
              </a:spcBef>
            </a:pPr>
            <a:r>
              <a:rPr sz="2600" b="1" spc="-125" dirty="0">
                <a:solidFill>
                  <a:srgbClr val="F9FBF6"/>
                </a:solidFill>
                <a:latin typeface="Arial"/>
                <a:cs typeface="Arial"/>
              </a:rPr>
              <a:t>Я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70" dirty="0">
                <a:solidFill>
                  <a:srgbClr val="F9FBF6"/>
                </a:solidFill>
                <a:latin typeface="Arial"/>
                <a:cs typeface="Arial"/>
              </a:rPr>
              <a:t>З </a:t>
            </a:r>
            <a:r>
              <a:rPr sz="2600" b="1" spc="7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65" dirty="0">
                <a:solidFill>
                  <a:srgbClr val="F9FBF6"/>
                </a:solidFill>
                <a:latin typeface="Arial"/>
                <a:cs typeface="Arial"/>
              </a:rPr>
              <a:t>Е </a:t>
            </a:r>
            <a:r>
              <a:rPr sz="2600" b="1" spc="-26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90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165897" y="2832651"/>
            <a:ext cx="479425" cy="247269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165897" y="5484198"/>
            <a:ext cx="479425" cy="2078989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165897" y="7742040"/>
            <a:ext cx="479425" cy="29972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И</a:t>
            </a:r>
            <a:endParaRPr sz="2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165897" y="8220998"/>
            <a:ext cx="479425" cy="1642745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720326" y="4004985"/>
            <a:ext cx="479425" cy="483489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  <a:tabLst>
                <a:tab pos="429259" algn="l"/>
              </a:tabLst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	О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Б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Щ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О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Ю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02046" y="4129611"/>
            <a:ext cx="85725" cy="8572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02046" y="5158311"/>
            <a:ext cx="85725" cy="8572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02046" y="6187011"/>
            <a:ext cx="85725" cy="8572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02046" y="7215710"/>
            <a:ext cx="85725" cy="8572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8975021" y="2248144"/>
            <a:ext cx="6074410" cy="5168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08330">
              <a:lnSpc>
                <a:spcPct val="132400"/>
              </a:lnSpc>
              <a:spcBef>
                <a:spcPts val="95"/>
              </a:spcBef>
            </a:pPr>
            <a:r>
              <a:rPr sz="2550" b="1" spc="280" dirty="0">
                <a:latin typeface="Arial"/>
                <a:cs typeface="Arial"/>
              </a:rPr>
              <a:t>Вашей</a:t>
            </a:r>
            <a:r>
              <a:rPr sz="2550" b="1" spc="315" dirty="0">
                <a:latin typeface="Arial"/>
                <a:cs typeface="Arial"/>
              </a:rPr>
              <a:t> </a:t>
            </a:r>
            <a:r>
              <a:rPr sz="2550" b="1" spc="275" dirty="0">
                <a:latin typeface="Arial"/>
                <a:cs typeface="Arial"/>
              </a:rPr>
              <a:t>будущей</a:t>
            </a:r>
            <a:r>
              <a:rPr sz="2550" b="1" spc="315" dirty="0">
                <a:latin typeface="Arial"/>
                <a:cs typeface="Arial"/>
              </a:rPr>
              <a:t> </a:t>
            </a:r>
            <a:r>
              <a:rPr sz="2550" b="1" spc="210" dirty="0">
                <a:latin typeface="Arial"/>
                <a:cs typeface="Arial"/>
              </a:rPr>
              <a:t>профессией </a:t>
            </a:r>
            <a:r>
              <a:rPr sz="2550" b="1" spc="-690" dirty="0">
                <a:latin typeface="Arial"/>
                <a:cs typeface="Arial"/>
              </a:rPr>
              <a:t> </a:t>
            </a:r>
            <a:r>
              <a:rPr sz="2550" b="1" spc="330" dirty="0">
                <a:latin typeface="Arial"/>
                <a:cs typeface="Arial"/>
              </a:rPr>
              <a:t>может</a:t>
            </a:r>
            <a:r>
              <a:rPr sz="2550" b="1" spc="345" dirty="0">
                <a:latin typeface="Arial"/>
                <a:cs typeface="Arial"/>
              </a:rPr>
              <a:t> </a:t>
            </a:r>
            <a:r>
              <a:rPr sz="2550" b="1" spc="190" dirty="0">
                <a:latin typeface="Arial"/>
                <a:cs typeface="Arial"/>
              </a:rPr>
              <a:t>стать:</a:t>
            </a:r>
            <a:endParaRPr sz="2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500">
              <a:latin typeface="Arial"/>
              <a:cs typeface="Arial"/>
            </a:endParaRPr>
          </a:p>
          <a:p>
            <a:pPr marL="563245" marR="5080">
              <a:lnSpc>
                <a:spcPct val="132400"/>
              </a:lnSpc>
            </a:pPr>
            <a:r>
              <a:rPr sz="2550" spc="165" dirty="0">
                <a:latin typeface="Lucida Sans Unicode"/>
                <a:cs typeface="Lucida Sans Unicode"/>
              </a:rPr>
              <a:t>Контент</a:t>
            </a:r>
            <a:r>
              <a:rPr sz="2550" spc="165" dirty="0">
                <a:latin typeface="Arial MT"/>
                <a:cs typeface="Arial MT"/>
              </a:rPr>
              <a:t>-</a:t>
            </a:r>
            <a:r>
              <a:rPr sz="2550" spc="165" dirty="0">
                <a:latin typeface="Lucida Sans Unicode"/>
                <a:cs typeface="Lucida Sans Unicode"/>
              </a:rPr>
              <a:t>менеджер</a:t>
            </a:r>
            <a:r>
              <a:rPr sz="2550" spc="204" dirty="0">
                <a:latin typeface="Lucida Sans Unicode"/>
                <a:cs typeface="Lucida Sans Unicode"/>
              </a:rPr>
              <a:t> </a:t>
            </a:r>
            <a:r>
              <a:rPr sz="2550" spc="150" dirty="0">
                <a:latin typeface="Lucida Sans Unicode"/>
                <a:cs typeface="Lucida Sans Unicode"/>
              </a:rPr>
              <a:t>рекламных </a:t>
            </a:r>
            <a:r>
              <a:rPr sz="2550" spc="-795" dirty="0">
                <a:latin typeface="Lucida Sans Unicode"/>
                <a:cs typeface="Lucida Sans Unicode"/>
              </a:rPr>
              <a:t> </a:t>
            </a:r>
            <a:r>
              <a:rPr sz="2550" spc="150" dirty="0">
                <a:latin typeface="Lucida Sans Unicode"/>
                <a:cs typeface="Lucida Sans Unicode"/>
              </a:rPr>
              <a:t>проектов</a:t>
            </a:r>
            <a:endParaRPr sz="2550">
              <a:latin typeface="Lucida Sans Unicode"/>
              <a:cs typeface="Lucida Sans Unicode"/>
            </a:endParaRPr>
          </a:p>
          <a:p>
            <a:pPr marL="563245" marR="172085">
              <a:lnSpc>
                <a:spcPts val="4050"/>
              </a:lnSpc>
              <a:spcBef>
                <a:spcPts val="300"/>
              </a:spcBef>
            </a:pPr>
            <a:r>
              <a:rPr sz="2550" spc="130" dirty="0">
                <a:latin typeface="Lucida Sans Unicode"/>
                <a:cs typeface="Lucida Sans Unicode"/>
              </a:rPr>
              <a:t>Специалист</a:t>
            </a:r>
            <a:r>
              <a:rPr sz="2550" spc="135" dirty="0">
                <a:latin typeface="Lucida Sans Unicode"/>
                <a:cs typeface="Lucida Sans Unicode"/>
              </a:rPr>
              <a:t> </a:t>
            </a:r>
            <a:r>
              <a:rPr sz="2550" spc="160" dirty="0">
                <a:latin typeface="Lucida Sans Unicode"/>
                <a:cs typeface="Lucida Sans Unicode"/>
              </a:rPr>
              <a:t>информационно</a:t>
            </a:r>
            <a:r>
              <a:rPr sz="2550" spc="160" dirty="0">
                <a:latin typeface="Arial MT"/>
                <a:cs typeface="Arial MT"/>
              </a:rPr>
              <a:t>- </a:t>
            </a:r>
            <a:r>
              <a:rPr sz="2550" spc="-695" dirty="0">
                <a:latin typeface="Arial MT"/>
                <a:cs typeface="Arial MT"/>
              </a:rPr>
              <a:t> </a:t>
            </a:r>
            <a:r>
              <a:rPr sz="2550" spc="140" dirty="0">
                <a:latin typeface="Lucida Sans Unicode"/>
                <a:cs typeface="Lucida Sans Unicode"/>
              </a:rPr>
              <a:t>рекламного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140" dirty="0">
                <a:latin typeface="Lucida Sans Unicode"/>
                <a:cs typeface="Lucida Sans Unicode"/>
              </a:rPr>
              <a:t>агентства</a:t>
            </a:r>
            <a:endParaRPr sz="2550">
              <a:latin typeface="Lucida Sans Unicode"/>
              <a:cs typeface="Lucida Sans Unicode"/>
            </a:endParaRPr>
          </a:p>
          <a:p>
            <a:pPr marL="563245">
              <a:lnSpc>
                <a:spcPct val="100000"/>
              </a:lnSpc>
              <a:spcBef>
                <a:spcPts val="690"/>
              </a:spcBef>
            </a:pPr>
            <a:r>
              <a:rPr sz="2550" spc="130" dirty="0">
                <a:latin typeface="Lucida Sans Unicode"/>
                <a:cs typeface="Lucida Sans Unicode"/>
              </a:rPr>
              <a:t>Специалист</a:t>
            </a:r>
            <a:r>
              <a:rPr sz="2550" spc="190" dirty="0">
                <a:latin typeface="Lucida Sans Unicode"/>
                <a:cs typeface="Lucida Sans Unicode"/>
              </a:rPr>
              <a:t> </a:t>
            </a:r>
            <a:r>
              <a:rPr sz="2550" spc="130" dirty="0">
                <a:latin typeface="Lucida Sans Unicode"/>
                <a:cs typeface="Lucida Sans Unicode"/>
              </a:rPr>
              <a:t>в</a:t>
            </a:r>
            <a:r>
              <a:rPr sz="2550" spc="190" dirty="0">
                <a:latin typeface="Lucida Sans Unicode"/>
                <a:cs typeface="Lucida Sans Unicode"/>
              </a:rPr>
              <a:t> </a:t>
            </a:r>
            <a:r>
              <a:rPr sz="2550" spc="135" dirty="0">
                <a:latin typeface="Lucida Sans Unicode"/>
                <a:cs typeface="Lucida Sans Unicode"/>
              </a:rPr>
              <a:t>области</a:t>
            </a:r>
            <a:r>
              <a:rPr sz="2550" spc="195" dirty="0">
                <a:latin typeface="Lucida Sans Unicode"/>
                <a:cs typeface="Lucida Sans Unicode"/>
              </a:rPr>
              <a:t> </a:t>
            </a:r>
            <a:r>
              <a:rPr sz="2550" spc="30" dirty="0">
                <a:latin typeface="Arial MT"/>
                <a:cs typeface="Arial MT"/>
              </a:rPr>
              <a:t>SMM</a:t>
            </a:r>
            <a:endParaRPr sz="2550">
              <a:latin typeface="Arial MT"/>
              <a:cs typeface="Arial MT"/>
            </a:endParaRPr>
          </a:p>
          <a:p>
            <a:pPr marL="563245" marR="3073400">
              <a:lnSpc>
                <a:spcPts val="4050"/>
              </a:lnSpc>
              <a:spcBef>
                <a:spcPts val="100"/>
              </a:spcBef>
            </a:pPr>
            <a:r>
              <a:rPr sz="2550" spc="165" dirty="0">
                <a:latin typeface="Lucida Sans Unicode"/>
                <a:cs typeface="Lucida Sans Unicode"/>
              </a:rPr>
              <a:t>п</a:t>
            </a:r>
            <a:r>
              <a:rPr sz="2550" spc="135" dirty="0">
                <a:latin typeface="Lucida Sans Unicode"/>
                <a:cs typeface="Lucida Sans Unicode"/>
              </a:rPr>
              <a:t>р</a:t>
            </a:r>
            <a:r>
              <a:rPr sz="2550" spc="150" dirty="0">
                <a:latin typeface="Lucida Sans Unicode"/>
                <a:cs typeface="Lucida Sans Unicode"/>
              </a:rPr>
              <a:t>о</a:t>
            </a:r>
            <a:r>
              <a:rPr sz="2550" spc="-60" dirty="0">
                <a:latin typeface="Lucida Sans Unicode"/>
                <a:cs typeface="Lucida Sans Unicode"/>
              </a:rPr>
              <a:t>д</a:t>
            </a:r>
            <a:r>
              <a:rPr sz="2550" spc="305" dirty="0">
                <a:latin typeface="Lucida Sans Unicode"/>
                <a:cs typeface="Lucida Sans Unicode"/>
              </a:rPr>
              <a:t>в</a:t>
            </a:r>
            <a:r>
              <a:rPr sz="2550" spc="215" dirty="0">
                <a:latin typeface="Lucida Sans Unicode"/>
                <a:cs typeface="Lucida Sans Unicode"/>
              </a:rPr>
              <a:t>и</a:t>
            </a:r>
            <a:r>
              <a:rPr sz="2550" spc="229" dirty="0">
                <a:latin typeface="Lucida Sans Unicode"/>
                <a:cs typeface="Lucida Sans Unicode"/>
              </a:rPr>
              <a:t>ж</a:t>
            </a:r>
            <a:r>
              <a:rPr sz="2550" spc="190" dirty="0">
                <a:latin typeface="Lucida Sans Unicode"/>
                <a:cs typeface="Lucida Sans Unicode"/>
              </a:rPr>
              <a:t>е</a:t>
            </a:r>
            <a:r>
              <a:rPr sz="2550" spc="200" dirty="0">
                <a:latin typeface="Lucida Sans Unicode"/>
                <a:cs typeface="Lucida Sans Unicode"/>
              </a:rPr>
              <a:t>н</a:t>
            </a:r>
            <a:r>
              <a:rPr sz="2550" spc="215" dirty="0">
                <a:latin typeface="Lucida Sans Unicode"/>
                <a:cs typeface="Lucida Sans Unicode"/>
              </a:rPr>
              <a:t>и</a:t>
            </a:r>
            <a:r>
              <a:rPr sz="2550" spc="90" dirty="0">
                <a:latin typeface="Lucida Sans Unicode"/>
                <a:cs typeface="Lucida Sans Unicode"/>
              </a:rPr>
              <a:t>я  </a:t>
            </a:r>
            <a:r>
              <a:rPr sz="2550" spc="95" dirty="0">
                <a:latin typeface="Lucida Sans Unicode"/>
                <a:cs typeface="Lucida Sans Unicode"/>
              </a:rPr>
              <a:t>Таргетолог</a:t>
            </a:r>
            <a:endParaRPr sz="255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251219" y="487628"/>
            <a:ext cx="1553845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600" spc="335" dirty="0"/>
              <a:t>«Реклама</a:t>
            </a:r>
            <a:r>
              <a:rPr sz="3600" spc="484" dirty="0"/>
              <a:t> </a:t>
            </a:r>
            <a:r>
              <a:rPr sz="3600" spc="375" dirty="0"/>
              <a:t>и</a:t>
            </a:r>
            <a:r>
              <a:rPr sz="3600" spc="490" dirty="0"/>
              <a:t> </a:t>
            </a:r>
            <a:r>
              <a:rPr sz="3600" spc="300" dirty="0"/>
              <a:t>связи</a:t>
            </a:r>
            <a:r>
              <a:rPr sz="3600" spc="484" dirty="0"/>
              <a:t> </a:t>
            </a:r>
            <a:r>
              <a:rPr sz="3600" spc="-155" dirty="0"/>
              <a:t>с</a:t>
            </a:r>
            <a:r>
              <a:rPr sz="3600" spc="490" dirty="0"/>
              <a:t> </a:t>
            </a:r>
            <a:r>
              <a:rPr sz="3600" spc="335" dirty="0" err="1"/>
              <a:t>общественностью</a:t>
            </a:r>
            <a:r>
              <a:rPr sz="3600" spc="490" dirty="0"/>
              <a:t> </a:t>
            </a:r>
            <a:br>
              <a:rPr lang="ru-RU" sz="3600" spc="490" dirty="0"/>
            </a:br>
            <a:r>
              <a:rPr sz="3600" spc="50" dirty="0"/>
              <a:t>в</a:t>
            </a:r>
            <a:r>
              <a:rPr sz="3600" spc="484" dirty="0"/>
              <a:t> </a:t>
            </a:r>
            <a:r>
              <a:rPr sz="3600" spc="340" dirty="0"/>
              <a:t>цифровой</a:t>
            </a:r>
            <a:r>
              <a:rPr sz="3600" spc="490" dirty="0"/>
              <a:t> </a:t>
            </a:r>
            <a:r>
              <a:rPr sz="3600" spc="215" dirty="0"/>
              <a:t>среде»</a:t>
            </a:r>
            <a:endParaRPr sz="3600" dirty="0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3BD26EA8-C38D-8964-607B-601D35C4EAD4}"/>
              </a:ext>
            </a:extLst>
          </p:cNvPr>
          <p:cNvGrpSpPr/>
          <p:nvPr/>
        </p:nvGrpSpPr>
        <p:grpSpPr>
          <a:xfrm>
            <a:off x="16011331" y="-14589"/>
            <a:ext cx="2309131" cy="10292080"/>
            <a:chOff x="15977937" y="41667"/>
            <a:chExt cx="2309131" cy="10292080"/>
          </a:xfrm>
        </p:grpSpPr>
        <p:sp>
          <p:nvSpPr>
            <p:cNvPr id="26" name="object 4">
              <a:extLst>
                <a:ext uri="{FF2B5EF4-FFF2-40B4-BE49-F238E27FC236}">
                  <a16:creationId xmlns:a16="http://schemas.microsoft.com/office/drawing/2014/main" id="{81A875A8-81B5-13F8-00D8-69B2E0748BF7}"/>
                </a:ext>
              </a:extLst>
            </p:cNvPr>
            <p:cNvSpPr/>
            <p:nvPr/>
          </p:nvSpPr>
          <p:spPr>
            <a:xfrm>
              <a:off x="15977937" y="41667"/>
              <a:ext cx="2286000" cy="2411730"/>
            </a:xfrm>
            <a:custGeom>
              <a:avLst/>
              <a:gdLst/>
              <a:ahLst/>
              <a:cxnLst/>
              <a:rect l="l" t="t" r="r" b="b"/>
              <a:pathLst>
                <a:path w="2286000" h="2411730">
                  <a:moveTo>
                    <a:pt x="0" y="0"/>
                  </a:moveTo>
                  <a:lnTo>
                    <a:pt x="2285981" y="0"/>
                  </a:lnTo>
                  <a:lnTo>
                    <a:pt x="2285981" y="2411267"/>
                  </a:lnTo>
                  <a:lnTo>
                    <a:pt x="0" y="2411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5">
              <a:extLst>
                <a:ext uri="{FF2B5EF4-FFF2-40B4-BE49-F238E27FC236}">
                  <a16:creationId xmlns:a16="http://schemas.microsoft.com/office/drawing/2014/main" id="{35524D99-430E-C08C-AD89-ABAEC653B6E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15381" y="277196"/>
              <a:ext cx="1857374" cy="1857374"/>
            </a:xfrm>
            <a:prstGeom prst="rect">
              <a:avLst/>
            </a:prstGeom>
          </p:spPr>
        </p:pic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17C43CDE-521B-D94E-EEAE-1B3F7F55922B}"/>
                </a:ext>
              </a:extLst>
            </p:cNvPr>
            <p:cNvGrpSpPr/>
            <p:nvPr/>
          </p:nvGrpSpPr>
          <p:grpSpPr>
            <a:xfrm>
              <a:off x="16001068" y="2453397"/>
              <a:ext cx="2286000" cy="7880350"/>
              <a:chOff x="16002000" y="2579818"/>
              <a:chExt cx="2286000" cy="7880350"/>
            </a:xfrm>
          </p:grpSpPr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15E58191-1400-C498-3CA2-4B0D8FA4DA7C}"/>
                  </a:ext>
                </a:extLst>
              </p:cNvPr>
              <p:cNvGrpSpPr/>
              <p:nvPr/>
            </p:nvGrpSpPr>
            <p:grpSpPr>
              <a:xfrm>
                <a:off x="16002000" y="2579818"/>
                <a:ext cx="2286000" cy="7880350"/>
                <a:chOff x="16002000" y="2579818"/>
                <a:chExt cx="2286000" cy="7880350"/>
              </a:xfrm>
            </p:grpSpPr>
            <p:sp>
              <p:nvSpPr>
                <p:cNvPr id="35" name="object 4">
                  <a:extLst>
                    <a:ext uri="{FF2B5EF4-FFF2-40B4-BE49-F238E27FC236}">
                      <a16:creationId xmlns:a16="http://schemas.microsoft.com/office/drawing/2014/main" id="{2115A292-F87D-2CDA-5192-872A3E217757}"/>
                    </a:ext>
                  </a:extLst>
                </p:cNvPr>
                <p:cNvSpPr/>
                <p:nvPr/>
              </p:nvSpPr>
              <p:spPr>
                <a:xfrm>
                  <a:off x="16002000" y="2579818"/>
                  <a:ext cx="2286000" cy="788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6000" h="7880350">
                      <a:moveTo>
                        <a:pt x="0" y="7879794"/>
                      </a:moveTo>
                      <a:lnTo>
                        <a:pt x="2285976" y="7879794"/>
                      </a:lnTo>
                      <a:lnTo>
                        <a:pt x="2285976" y="0"/>
                      </a:lnTo>
                      <a:lnTo>
                        <a:pt x="0" y="0"/>
                      </a:lnTo>
                      <a:lnTo>
                        <a:pt x="0" y="7879794"/>
                      </a:lnTo>
                      <a:close/>
                    </a:path>
                  </a:pathLst>
                </a:custGeom>
                <a:solidFill>
                  <a:srgbClr val="005CA2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6" name="object 6">
                  <a:extLst>
                    <a:ext uri="{FF2B5EF4-FFF2-40B4-BE49-F238E27FC236}">
                      <a16:creationId xmlns:a16="http://schemas.microsoft.com/office/drawing/2014/main" id="{87F31C5B-1A0A-3A19-6D37-69332FB830F9}"/>
                    </a:ext>
                  </a:extLst>
                </p:cNvPr>
                <p:cNvSpPr txBox="1"/>
                <p:nvPr/>
              </p:nvSpPr>
              <p:spPr>
                <a:xfrm>
                  <a:off x="17254203" y="5577859"/>
                  <a:ext cx="400110" cy="2312993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Р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К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Л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А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М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Ы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30" name="Группа 29">
                <a:extLst>
                  <a:ext uri="{FF2B5EF4-FFF2-40B4-BE49-F238E27FC236}">
                    <a16:creationId xmlns:a16="http://schemas.microsoft.com/office/drawing/2014/main" id="{08098D35-DBA9-F209-4219-5901896B4EF0}"/>
                  </a:ext>
                </a:extLst>
              </p:cNvPr>
              <p:cNvGrpSpPr/>
              <p:nvPr/>
            </p:nvGrpSpPr>
            <p:grpSpPr>
              <a:xfrm>
                <a:off x="16435981" y="2832656"/>
                <a:ext cx="1218332" cy="7303729"/>
                <a:chOff x="16435981" y="2832656"/>
                <a:chExt cx="1218332" cy="7303729"/>
              </a:xfrm>
            </p:grpSpPr>
            <p:sp>
              <p:nvSpPr>
                <p:cNvPr id="31" name="object 5">
                  <a:extLst>
                    <a:ext uri="{FF2B5EF4-FFF2-40B4-BE49-F238E27FC236}">
                      <a16:creationId xmlns:a16="http://schemas.microsoft.com/office/drawing/2014/main" id="{AEC69B13-B39E-7C0D-C012-C768FC91EAC8}"/>
                    </a:ext>
                  </a:extLst>
                </p:cNvPr>
                <p:cNvSpPr txBox="1"/>
                <p:nvPr/>
              </p:nvSpPr>
              <p:spPr>
                <a:xfrm>
                  <a:off x="17245212" y="2832656"/>
                  <a:ext cx="400110" cy="2650991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Ф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А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К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У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Л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Ь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2" name="object 7">
                  <a:extLst>
                    <a:ext uri="{FF2B5EF4-FFF2-40B4-BE49-F238E27FC236}">
                      <a16:creationId xmlns:a16="http://schemas.microsoft.com/office/drawing/2014/main" id="{3B234D34-FAD5-24BF-6EC4-3EE609FEF49B}"/>
                    </a:ext>
                  </a:extLst>
                </p:cNvPr>
                <p:cNvSpPr txBox="1"/>
                <p:nvPr/>
              </p:nvSpPr>
              <p:spPr>
                <a:xfrm>
                  <a:off x="17151568" y="7890852"/>
                  <a:ext cx="479425" cy="299720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И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3" name="object 8">
                  <a:extLst>
                    <a:ext uri="{FF2B5EF4-FFF2-40B4-BE49-F238E27FC236}">
                      <a16:creationId xmlns:a16="http://schemas.microsoft.com/office/drawing/2014/main" id="{9B2B1332-B72A-74E1-3112-747B495CDD9D}"/>
                    </a:ext>
                  </a:extLst>
                </p:cNvPr>
                <p:cNvSpPr txBox="1"/>
                <p:nvPr/>
              </p:nvSpPr>
              <p:spPr>
                <a:xfrm>
                  <a:off x="17254203" y="8314402"/>
                  <a:ext cx="400110" cy="1821983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В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Я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З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Й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4" name="object 9">
                  <a:extLst>
                    <a:ext uri="{FF2B5EF4-FFF2-40B4-BE49-F238E27FC236}">
                      <a16:creationId xmlns:a16="http://schemas.microsoft.com/office/drawing/2014/main" id="{F745CDBE-E6B5-E5C5-7DAE-C49019A3D13C}"/>
                    </a:ext>
                  </a:extLst>
                </p:cNvPr>
                <p:cNvSpPr txBox="1"/>
                <p:nvPr/>
              </p:nvSpPr>
              <p:spPr>
                <a:xfrm>
                  <a:off x="16435981" y="4114197"/>
                  <a:ext cx="400110" cy="5145285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  <a:tabLst>
                      <a:tab pos="429259" algn="l"/>
                    </a:tabLst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	О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Б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Щ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В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Н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Н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О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Ь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Ю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34" y="3615273"/>
            <a:ext cx="85725" cy="857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9970" y="3276856"/>
            <a:ext cx="7995920" cy="6197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0005">
              <a:lnSpc>
                <a:spcPct val="132400"/>
              </a:lnSpc>
              <a:spcBef>
                <a:spcPts val="95"/>
              </a:spcBef>
            </a:pPr>
            <a:r>
              <a:rPr sz="2550" spc="185" dirty="0">
                <a:latin typeface="Lucida Sans Unicode"/>
                <a:cs typeface="Lucida Sans Unicode"/>
              </a:rPr>
              <a:t>Ориентироваться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130" dirty="0">
                <a:latin typeface="Lucida Sans Unicode"/>
                <a:cs typeface="Lucida Sans Unicode"/>
              </a:rPr>
              <a:t>в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165" dirty="0">
                <a:latin typeface="Lucida Sans Unicode"/>
                <a:cs typeface="Lucida Sans Unicode"/>
              </a:rPr>
              <a:t>актуальных</a:t>
            </a:r>
            <a:r>
              <a:rPr sz="2550" spc="215" dirty="0">
                <a:latin typeface="Lucida Sans Unicode"/>
                <a:cs typeface="Lucida Sans Unicode"/>
              </a:rPr>
              <a:t> </a:t>
            </a:r>
            <a:r>
              <a:rPr sz="2550" spc="155" dirty="0">
                <a:latin typeface="Lucida Sans Unicode"/>
                <a:cs typeface="Lucida Sans Unicode"/>
              </a:rPr>
              <a:t>глобальных </a:t>
            </a:r>
            <a:r>
              <a:rPr sz="2550" spc="-795" dirty="0">
                <a:latin typeface="Lucida Sans Unicode"/>
                <a:cs typeface="Lucida Sans Unicode"/>
              </a:rPr>
              <a:t> </a:t>
            </a:r>
            <a:r>
              <a:rPr sz="2550" spc="80" dirty="0">
                <a:latin typeface="Lucida Sans Unicode"/>
                <a:cs typeface="Lucida Sans Unicode"/>
              </a:rPr>
              <a:t>трендах</a:t>
            </a:r>
            <a:r>
              <a:rPr sz="2550" spc="204" dirty="0">
                <a:latin typeface="Lucida Sans Unicode"/>
                <a:cs typeface="Lucida Sans Unicode"/>
              </a:rPr>
              <a:t> </a:t>
            </a:r>
            <a:r>
              <a:rPr sz="2550" spc="40" dirty="0">
                <a:latin typeface="Lucida Sans Unicode"/>
                <a:cs typeface="Lucida Sans Unicode"/>
              </a:rPr>
              <a:t>и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125" dirty="0">
                <a:latin typeface="Lucida Sans Unicode"/>
                <a:cs typeface="Lucida Sans Unicode"/>
              </a:rPr>
              <a:t>тенденциях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180" dirty="0">
                <a:latin typeface="Lucida Sans Unicode"/>
                <a:cs typeface="Lucida Sans Unicode"/>
              </a:rPr>
              <a:t>коммуникативной</a:t>
            </a:r>
            <a:endParaRPr sz="25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sz="2550" spc="120" dirty="0">
                <a:latin typeface="Lucida Sans Unicode"/>
                <a:cs typeface="Lucida Sans Unicode"/>
              </a:rPr>
              <a:t>индустрии</a:t>
            </a:r>
            <a:endParaRPr sz="2550">
              <a:latin typeface="Lucida Sans Unicode"/>
              <a:cs typeface="Lucida Sans Unicode"/>
            </a:endParaRPr>
          </a:p>
          <a:p>
            <a:pPr marL="124460">
              <a:lnSpc>
                <a:spcPct val="100000"/>
              </a:lnSpc>
              <a:spcBef>
                <a:spcPts val="990"/>
              </a:spcBef>
            </a:pPr>
            <a:r>
              <a:rPr sz="2550" spc="204" dirty="0">
                <a:latin typeface="Lucida Sans Unicode"/>
                <a:cs typeface="Lucida Sans Unicode"/>
              </a:rPr>
              <a:t>Заниматься</a:t>
            </a:r>
            <a:r>
              <a:rPr sz="2550" spc="200" dirty="0">
                <a:latin typeface="Lucida Sans Unicode"/>
                <a:cs typeface="Lucida Sans Unicode"/>
              </a:rPr>
              <a:t> </a:t>
            </a:r>
            <a:r>
              <a:rPr sz="2550" spc="180" dirty="0">
                <a:latin typeface="Lucida Sans Unicode"/>
                <a:cs typeface="Lucida Sans Unicode"/>
              </a:rPr>
              <a:t>аналитической</a:t>
            </a:r>
            <a:r>
              <a:rPr sz="2550" spc="200" dirty="0">
                <a:latin typeface="Lucida Sans Unicode"/>
                <a:cs typeface="Lucida Sans Unicode"/>
              </a:rPr>
              <a:t> </a:t>
            </a:r>
            <a:r>
              <a:rPr sz="2550" spc="40" dirty="0">
                <a:latin typeface="Lucida Sans Unicode"/>
                <a:cs typeface="Lucida Sans Unicode"/>
              </a:rPr>
              <a:t>и</a:t>
            </a:r>
            <a:endParaRPr sz="2550">
              <a:latin typeface="Lucida Sans Unicode"/>
              <a:cs typeface="Lucida Sans Unicode"/>
            </a:endParaRPr>
          </a:p>
          <a:p>
            <a:pPr marL="12700" marR="5080">
              <a:lnSpc>
                <a:spcPts val="4050"/>
              </a:lnSpc>
              <a:spcBef>
                <a:spcPts val="300"/>
              </a:spcBef>
            </a:pPr>
            <a:r>
              <a:rPr sz="2550" spc="155" dirty="0">
                <a:latin typeface="Lucida Sans Unicode"/>
                <a:cs typeface="Lucida Sans Unicode"/>
              </a:rPr>
              <a:t>исследовательской</a:t>
            </a:r>
            <a:r>
              <a:rPr sz="2550" spc="200" dirty="0">
                <a:latin typeface="Lucida Sans Unicode"/>
                <a:cs typeface="Lucida Sans Unicode"/>
              </a:rPr>
              <a:t> </a:t>
            </a:r>
            <a:r>
              <a:rPr sz="2550" spc="180" dirty="0">
                <a:latin typeface="Lucida Sans Unicode"/>
                <a:cs typeface="Lucida Sans Unicode"/>
              </a:rPr>
              <a:t>деятельностью</a:t>
            </a:r>
            <a:r>
              <a:rPr sz="2550" spc="204" dirty="0">
                <a:latin typeface="Lucida Sans Unicode"/>
                <a:cs typeface="Lucida Sans Unicode"/>
              </a:rPr>
              <a:t> </a:t>
            </a:r>
            <a:r>
              <a:rPr sz="2550" spc="130" dirty="0">
                <a:latin typeface="Lucida Sans Unicode"/>
                <a:cs typeface="Lucida Sans Unicode"/>
              </a:rPr>
              <a:t>в</a:t>
            </a:r>
            <a:r>
              <a:rPr sz="2550" spc="204" dirty="0">
                <a:latin typeface="Lucida Sans Unicode"/>
                <a:cs typeface="Lucida Sans Unicode"/>
              </a:rPr>
              <a:t> </a:t>
            </a:r>
            <a:r>
              <a:rPr sz="2550" spc="80" dirty="0">
                <a:latin typeface="Lucida Sans Unicode"/>
                <a:cs typeface="Lucida Sans Unicode"/>
              </a:rPr>
              <a:t>сфере </a:t>
            </a:r>
            <a:r>
              <a:rPr sz="2550" spc="85" dirty="0">
                <a:latin typeface="Lucida Sans Unicode"/>
                <a:cs typeface="Lucida Sans Unicode"/>
              </a:rPr>
              <a:t> </a:t>
            </a:r>
            <a:r>
              <a:rPr sz="2550" spc="165" dirty="0">
                <a:latin typeface="Lucida Sans Unicode"/>
                <a:cs typeface="Lucida Sans Unicode"/>
              </a:rPr>
              <a:t>коммуникаций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40" dirty="0">
                <a:latin typeface="Lucida Sans Unicode"/>
                <a:cs typeface="Lucida Sans Unicode"/>
              </a:rPr>
              <a:t>и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185" dirty="0">
                <a:latin typeface="Lucida Sans Unicode"/>
                <a:cs typeface="Lucida Sans Unicode"/>
              </a:rPr>
              <a:t>связей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-85" dirty="0">
                <a:latin typeface="Lucida Sans Unicode"/>
                <a:cs typeface="Lucida Sans Unicode"/>
              </a:rPr>
              <a:t>с</a:t>
            </a:r>
            <a:r>
              <a:rPr sz="2550" spc="215" dirty="0">
                <a:latin typeface="Lucida Sans Unicode"/>
                <a:cs typeface="Lucida Sans Unicode"/>
              </a:rPr>
              <a:t> </a:t>
            </a:r>
            <a:r>
              <a:rPr sz="2550" spc="180" dirty="0">
                <a:latin typeface="Lucida Sans Unicode"/>
                <a:cs typeface="Lucida Sans Unicode"/>
              </a:rPr>
              <a:t>общественностью </a:t>
            </a:r>
            <a:r>
              <a:rPr sz="2550" spc="-795" dirty="0">
                <a:latin typeface="Lucida Sans Unicode"/>
                <a:cs typeface="Lucida Sans Unicode"/>
              </a:rPr>
              <a:t> </a:t>
            </a:r>
            <a:r>
              <a:rPr sz="2550" spc="135" dirty="0">
                <a:latin typeface="Lucida Sans Unicode"/>
                <a:cs typeface="Lucida Sans Unicode"/>
              </a:rPr>
              <a:t>Эффективно</a:t>
            </a:r>
            <a:r>
              <a:rPr sz="2550" spc="215" dirty="0">
                <a:latin typeface="Lucida Sans Unicode"/>
                <a:cs typeface="Lucida Sans Unicode"/>
              </a:rPr>
              <a:t> </a:t>
            </a:r>
            <a:r>
              <a:rPr sz="2550" spc="195" dirty="0">
                <a:latin typeface="Lucida Sans Unicode"/>
                <a:cs typeface="Lucida Sans Unicode"/>
              </a:rPr>
              <a:t>использовать</a:t>
            </a:r>
            <a:r>
              <a:rPr sz="2550" spc="215" dirty="0">
                <a:latin typeface="Lucida Sans Unicode"/>
                <a:cs typeface="Lucida Sans Unicode"/>
              </a:rPr>
              <a:t> </a:t>
            </a:r>
            <a:r>
              <a:rPr sz="2550" spc="110" dirty="0">
                <a:latin typeface="Lucida Sans Unicode"/>
                <a:cs typeface="Lucida Sans Unicode"/>
              </a:rPr>
              <a:t>на</a:t>
            </a:r>
            <a:r>
              <a:rPr sz="2550" spc="215" dirty="0">
                <a:latin typeface="Lucida Sans Unicode"/>
                <a:cs typeface="Lucida Sans Unicode"/>
              </a:rPr>
              <a:t> </a:t>
            </a:r>
            <a:r>
              <a:rPr sz="2550" spc="145" dirty="0">
                <a:latin typeface="Lucida Sans Unicode"/>
                <a:cs typeface="Lucida Sans Unicode"/>
              </a:rPr>
              <a:t>практике</a:t>
            </a:r>
            <a:endParaRPr sz="25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2550" spc="195" dirty="0">
                <a:latin typeface="Lucida Sans Unicode"/>
                <a:cs typeface="Lucida Sans Unicode"/>
              </a:rPr>
              <a:t>базовые </a:t>
            </a:r>
            <a:r>
              <a:rPr sz="2550" spc="145" dirty="0">
                <a:latin typeface="Arial MT"/>
                <a:cs typeface="Arial MT"/>
              </a:rPr>
              <a:t>PR-</a:t>
            </a:r>
            <a:r>
              <a:rPr sz="2550" spc="145" dirty="0">
                <a:latin typeface="Lucida Sans Unicode"/>
                <a:cs typeface="Lucida Sans Unicode"/>
              </a:rPr>
              <a:t>инструменты</a:t>
            </a:r>
            <a:endParaRPr sz="2550">
              <a:latin typeface="Lucida Sans Unicode"/>
              <a:cs typeface="Lucida Sans Unicode"/>
            </a:endParaRPr>
          </a:p>
          <a:p>
            <a:pPr marL="124460" marR="638810">
              <a:lnSpc>
                <a:spcPts val="4050"/>
              </a:lnSpc>
              <a:spcBef>
                <a:spcPts val="300"/>
              </a:spcBef>
            </a:pPr>
            <a:r>
              <a:rPr sz="2550" spc="150" dirty="0">
                <a:latin typeface="Lucida Sans Unicode"/>
                <a:cs typeface="Lucida Sans Unicode"/>
              </a:rPr>
              <a:t>Создавать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204" dirty="0">
                <a:latin typeface="Lucida Sans Unicode"/>
                <a:cs typeface="Lucida Sans Unicode"/>
              </a:rPr>
              <a:t>различные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150" dirty="0">
                <a:latin typeface="Lucida Sans Unicode"/>
                <a:cs typeface="Lucida Sans Unicode"/>
              </a:rPr>
              <a:t>виды</a:t>
            </a:r>
            <a:r>
              <a:rPr sz="2550" spc="215" dirty="0">
                <a:latin typeface="Lucida Sans Unicode"/>
                <a:cs typeface="Lucida Sans Unicode"/>
              </a:rPr>
              <a:t> </a:t>
            </a:r>
            <a:r>
              <a:rPr sz="2550" spc="125" dirty="0">
                <a:latin typeface="Arial MT"/>
                <a:cs typeface="Arial MT"/>
              </a:rPr>
              <a:t>PR-</a:t>
            </a:r>
            <a:r>
              <a:rPr sz="2550" spc="125" dirty="0">
                <a:latin typeface="Lucida Sans Unicode"/>
                <a:cs typeface="Lucida Sans Unicode"/>
              </a:rPr>
              <a:t>текстов</a:t>
            </a:r>
            <a:r>
              <a:rPr sz="2550" spc="125" dirty="0">
                <a:latin typeface="Arial MT"/>
                <a:cs typeface="Arial MT"/>
              </a:rPr>
              <a:t>; </a:t>
            </a:r>
            <a:r>
              <a:rPr sz="2550" spc="130" dirty="0">
                <a:latin typeface="Arial MT"/>
                <a:cs typeface="Arial MT"/>
              </a:rPr>
              <a:t> </a:t>
            </a:r>
            <a:r>
              <a:rPr sz="2550" spc="195" dirty="0">
                <a:latin typeface="Lucida Sans Unicode"/>
                <a:cs typeface="Lucida Sans Unicode"/>
              </a:rPr>
              <a:t>Организовывать</a:t>
            </a:r>
            <a:r>
              <a:rPr sz="2550" spc="215" dirty="0">
                <a:latin typeface="Lucida Sans Unicode"/>
                <a:cs typeface="Lucida Sans Unicode"/>
              </a:rPr>
              <a:t> </a:t>
            </a:r>
            <a:r>
              <a:rPr sz="2550" spc="185" dirty="0">
                <a:latin typeface="Lucida Sans Unicode"/>
                <a:cs typeface="Lucida Sans Unicode"/>
              </a:rPr>
              <a:t>специальные</a:t>
            </a:r>
            <a:r>
              <a:rPr sz="2550" spc="215" dirty="0">
                <a:latin typeface="Lucida Sans Unicode"/>
                <a:cs typeface="Lucida Sans Unicode"/>
              </a:rPr>
              <a:t> </a:t>
            </a:r>
            <a:r>
              <a:rPr sz="2550" spc="170" dirty="0">
                <a:latin typeface="Lucida Sans Unicode"/>
                <a:cs typeface="Lucida Sans Unicode"/>
              </a:rPr>
              <a:t>события</a:t>
            </a:r>
            <a:r>
              <a:rPr sz="2550" spc="170" dirty="0">
                <a:latin typeface="Arial MT"/>
                <a:cs typeface="Arial MT"/>
              </a:rPr>
              <a:t>;</a:t>
            </a:r>
            <a:endParaRPr sz="2550">
              <a:latin typeface="Arial MT"/>
              <a:cs typeface="Arial MT"/>
            </a:endParaRPr>
          </a:p>
          <a:p>
            <a:pPr marL="12700" marR="1496695" indent="111760">
              <a:lnSpc>
                <a:spcPts val="4050"/>
              </a:lnSpc>
            </a:pPr>
            <a:r>
              <a:rPr sz="2550" spc="210" dirty="0">
                <a:latin typeface="Lucida Sans Unicode"/>
                <a:cs typeface="Lucida Sans Unicode"/>
              </a:rPr>
              <a:t>Выстраивать</a:t>
            </a:r>
            <a:r>
              <a:rPr sz="2550" spc="195" dirty="0">
                <a:latin typeface="Lucida Sans Unicode"/>
                <a:cs typeface="Lucida Sans Unicode"/>
              </a:rPr>
              <a:t> </a:t>
            </a:r>
            <a:r>
              <a:rPr sz="2550" spc="105" dirty="0">
                <a:latin typeface="Lucida Sans Unicode"/>
                <a:cs typeface="Lucida Sans Unicode"/>
              </a:rPr>
              <a:t>процесс</a:t>
            </a:r>
            <a:r>
              <a:rPr sz="2550" spc="200" dirty="0">
                <a:latin typeface="Lucida Sans Unicode"/>
                <a:cs typeface="Lucida Sans Unicode"/>
              </a:rPr>
              <a:t> </a:t>
            </a:r>
            <a:r>
              <a:rPr sz="2550" spc="130" dirty="0">
                <a:latin typeface="Lucida Sans Unicode"/>
                <a:cs typeface="Lucida Sans Unicode"/>
              </a:rPr>
              <a:t>эффективной </a:t>
            </a:r>
            <a:r>
              <a:rPr sz="2550" spc="-790" dirty="0">
                <a:latin typeface="Lucida Sans Unicode"/>
                <a:cs typeface="Lucida Sans Unicode"/>
              </a:rPr>
              <a:t> </a:t>
            </a:r>
            <a:r>
              <a:rPr sz="2550" spc="165" dirty="0">
                <a:latin typeface="Lucida Sans Unicode"/>
                <a:cs typeface="Lucida Sans Unicode"/>
              </a:rPr>
              <a:t>коммуникации</a:t>
            </a:r>
            <a:endParaRPr sz="2550">
              <a:latin typeface="Lucida Sans Unicode"/>
              <a:cs typeface="Lucida Sans Unicod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34" y="5158323"/>
            <a:ext cx="85725" cy="857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34" y="6701373"/>
            <a:ext cx="85725" cy="857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34" y="7730073"/>
            <a:ext cx="85725" cy="857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34" y="8244423"/>
            <a:ext cx="85725" cy="857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34" y="8758772"/>
            <a:ext cx="85725" cy="8572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49009" y="2383182"/>
            <a:ext cx="12708255" cy="414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81355" algn="l"/>
                <a:tab pos="8794750" algn="l"/>
              </a:tabLst>
            </a:pPr>
            <a:r>
              <a:rPr sz="2550" b="1" spc="85" dirty="0">
                <a:latin typeface="Arial"/>
                <a:cs typeface="Arial"/>
              </a:rPr>
              <a:t>Вы	</a:t>
            </a:r>
            <a:r>
              <a:rPr sz="2550" b="1" spc="155" dirty="0">
                <a:latin typeface="Arial"/>
                <a:cs typeface="Arial"/>
              </a:rPr>
              <a:t>научитесь:	</a:t>
            </a:r>
            <a:r>
              <a:rPr sz="3825" b="1" spc="22" baseline="1089" dirty="0">
                <a:latin typeface="Arial"/>
                <a:cs typeface="Arial"/>
              </a:rPr>
              <a:t>Вы</a:t>
            </a:r>
            <a:r>
              <a:rPr sz="3825" b="1" spc="494" baseline="1089" dirty="0">
                <a:latin typeface="Arial"/>
                <a:cs typeface="Arial"/>
              </a:rPr>
              <a:t> </a:t>
            </a:r>
            <a:r>
              <a:rPr sz="3825" b="1" spc="330" baseline="1089" dirty="0">
                <a:latin typeface="Arial"/>
                <a:cs typeface="Arial"/>
              </a:rPr>
              <a:t>будете</a:t>
            </a:r>
            <a:r>
              <a:rPr sz="3825" b="1" spc="494" baseline="1089" dirty="0">
                <a:latin typeface="Arial"/>
                <a:cs typeface="Arial"/>
              </a:rPr>
              <a:t> </a:t>
            </a:r>
            <a:r>
              <a:rPr sz="3825" b="1" spc="330" baseline="1089" dirty="0">
                <a:latin typeface="Arial"/>
                <a:cs typeface="Arial"/>
              </a:rPr>
              <a:t>работать:</a:t>
            </a:r>
            <a:endParaRPr sz="3825" baseline="1089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409714" y="2962937"/>
            <a:ext cx="899794" cy="7005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5134">
              <a:lnSpc>
                <a:spcPts val="310"/>
              </a:lnSpc>
            </a:pPr>
            <a:r>
              <a:rPr sz="2600" b="1" spc="35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endParaRPr sz="2600">
              <a:latin typeface="Arial"/>
              <a:cs typeface="Arial"/>
            </a:endParaRPr>
          </a:p>
          <a:p>
            <a:pPr indent="445134" algn="r">
              <a:lnSpc>
                <a:spcPct val="72500"/>
              </a:lnSpc>
              <a:spcBef>
                <a:spcPts val="645"/>
              </a:spcBef>
            </a:pP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 </a:t>
            </a:r>
            <a:r>
              <a:rPr sz="2600" b="1" spc="-6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5" dirty="0">
                <a:solidFill>
                  <a:srgbClr val="F9FBF6"/>
                </a:solidFill>
                <a:latin typeface="Arial"/>
                <a:cs typeface="Arial"/>
              </a:rPr>
              <a:t>К   </a:t>
            </a:r>
            <a:r>
              <a:rPr sz="2600" b="1" spc="107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0" dirty="0">
                <a:solidFill>
                  <a:srgbClr val="F9FBF6"/>
                </a:solidFill>
                <a:latin typeface="Arial"/>
                <a:cs typeface="Arial"/>
              </a:rPr>
              <a:t>У  </a:t>
            </a:r>
            <a:r>
              <a:rPr sz="2600" b="1" spc="22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3900" b="1" spc="-112" baseline="-2136" dirty="0">
                <a:solidFill>
                  <a:srgbClr val="F9FBF6"/>
                </a:solidFill>
                <a:latin typeface="Arial"/>
                <a:cs typeface="Arial"/>
              </a:rPr>
              <a:t>Л </a:t>
            </a:r>
            <a:r>
              <a:rPr sz="3900" b="1" spc="-104" baseline="-2136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3900" b="1" spc="-150" baseline="-16025" dirty="0">
                <a:solidFill>
                  <a:srgbClr val="F9FBF6"/>
                </a:solidFill>
                <a:latin typeface="Arial"/>
                <a:cs typeface="Arial"/>
              </a:rPr>
              <a:t>О</a:t>
            </a:r>
            <a:r>
              <a:rPr sz="2600" b="1" spc="-1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endParaRPr sz="2600">
              <a:latin typeface="Arial"/>
              <a:cs typeface="Arial"/>
            </a:endParaRPr>
          </a:p>
          <a:p>
            <a:pPr indent="445134" algn="r">
              <a:lnSpc>
                <a:spcPct val="37800"/>
              </a:lnSpc>
              <a:spcBef>
                <a:spcPts val="940"/>
              </a:spcBef>
            </a:pP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Т </a:t>
            </a:r>
            <a:r>
              <a:rPr sz="2600" b="1" spc="-6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65" dirty="0">
                <a:solidFill>
                  <a:srgbClr val="F9FBF6"/>
                </a:solidFill>
                <a:latin typeface="Arial"/>
                <a:cs typeface="Arial"/>
              </a:rPr>
              <a:t>Б</a:t>
            </a:r>
            <a:r>
              <a:rPr sz="3900" b="1" spc="-397" baseline="-17094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endParaRPr sz="3900" baseline="-17094">
              <a:latin typeface="Arial"/>
              <a:cs typeface="Arial"/>
            </a:endParaRPr>
          </a:p>
          <a:p>
            <a:pPr>
              <a:lnSpc>
                <a:spcPts val="2120"/>
              </a:lnSpc>
            </a:pP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Щ</a:t>
            </a:r>
            <a:r>
              <a:rPr sz="3900" b="1" spc="97" baseline="-12820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3900" baseline="-12820">
              <a:latin typeface="Arial"/>
              <a:cs typeface="Arial"/>
            </a:endParaRPr>
          </a:p>
          <a:p>
            <a:pPr algn="just">
              <a:lnSpc>
                <a:spcPct val="65700"/>
              </a:lnSpc>
              <a:spcBef>
                <a:spcPts val="132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3900" b="1" spc="-315" baseline="-7478" dirty="0">
                <a:solidFill>
                  <a:srgbClr val="F9FBF6"/>
                </a:solidFill>
                <a:latin typeface="Arial"/>
                <a:cs typeface="Arial"/>
              </a:rPr>
              <a:t>Р </a:t>
            </a:r>
            <a:r>
              <a:rPr sz="3900" b="1" spc="375" baseline="-7478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3900" b="1" spc="-405" baseline="-10683" dirty="0">
                <a:solidFill>
                  <a:srgbClr val="F9FBF6"/>
                </a:solidFill>
                <a:latin typeface="Arial"/>
                <a:cs typeface="Arial"/>
              </a:rPr>
              <a:t>Е </a:t>
            </a:r>
            <a:r>
              <a:rPr sz="3900" b="1" spc="120" baseline="-10683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0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3900" b="1" spc="30" baseline="-6410" dirty="0">
                <a:solidFill>
                  <a:srgbClr val="F9FBF6"/>
                </a:solidFill>
                <a:latin typeface="Arial"/>
                <a:cs typeface="Arial"/>
              </a:rPr>
              <a:t>К </a:t>
            </a:r>
            <a:r>
              <a:rPr sz="3900" b="1" spc="37" baseline="-641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5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3900" b="1" spc="-37" baseline="-11752" dirty="0">
                <a:solidFill>
                  <a:srgbClr val="F9FBF6"/>
                </a:solidFill>
                <a:latin typeface="Arial"/>
                <a:cs typeface="Arial"/>
              </a:rPr>
              <a:t>Л </a:t>
            </a:r>
            <a:r>
              <a:rPr sz="3900" b="1" spc="1867" baseline="-11752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65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endParaRPr sz="2600">
              <a:latin typeface="Arial"/>
              <a:cs typeface="Arial"/>
            </a:endParaRPr>
          </a:p>
          <a:p>
            <a:pPr marL="445134">
              <a:lnSpc>
                <a:spcPts val="225"/>
              </a:lnSpc>
            </a:pP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35200"/>
              </a:lnSpc>
              <a:spcBef>
                <a:spcPts val="590"/>
              </a:spcBef>
            </a:pP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Н </a:t>
            </a:r>
            <a:r>
              <a:rPr sz="2600" b="1" spc="13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3900" b="1" spc="277" baseline="-28846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185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endParaRPr sz="2600">
              <a:latin typeface="Arial"/>
              <a:cs typeface="Arial"/>
            </a:endParaRPr>
          </a:p>
          <a:p>
            <a:pPr>
              <a:lnSpc>
                <a:spcPts val="2920"/>
              </a:lnSpc>
            </a:pPr>
            <a:r>
              <a:rPr sz="3900" b="1" spc="-127" baseline="-19230" dirty="0">
                <a:solidFill>
                  <a:srgbClr val="F9FBF6"/>
                </a:solidFill>
                <a:latin typeface="Arial"/>
                <a:cs typeface="Arial"/>
              </a:rPr>
              <a:t>О</a:t>
            </a:r>
            <a:r>
              <a:rPr sz="2600" b="1" spc="-8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66200"/>
              </a:lnSpc>
              <a:spcBef>
                <a:spcPts val="1355"/>
              </a:spcBef>
            </a:pPr>
            <a:r>
              <a:rPr sz="2600" b="1" spc="5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3900" b="1" spc="7" baseline="-11752" dirty="0">
                <a:solidFill>
                  <a:srgbClr val="F9FBF6"/>
                </a:solidFill>
                <a:latin typeface="Arial"/>
                <a:cs typeface="Arial"/>
              </a:rPr>
              <a:t>И  </a:t>
            </a:r>
            <a:r>
              <a:rPr sz="3900" b="1" spc="540" baseline="-11752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Т </a:t>
            </a:r>
            <a:r>
              <a:rPr sz="2600" b="1" spc="157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35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3900" b="1" spc="-352" baseline="-5341" dirty="0">
                <a:solidFill>
                  <a:srgbClr val="F9FBF6"/>
                </a:solidFill>
                <a:latin typeface="Arial"/>
                <a:cs typeface="Arial"/>
              </a:rPr>
              <a:t>С </a:t>
            </a:r>
            <a:r>
              <a:rPr sz="3900" b="1" spc="-345" baseline="-5341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30" dirty="0">
                <a:solidFill>
                  <a:srgbClr val="F9FBF6"/>
                </a:solidFill>
                <a:latin typeface="Arial"/>
                <a:cs typeface="Arial"/>
              </a:rPr>
              <a:t>Ю</a:t>
            </a:r>
            <a:r>
              <a:rPr sz="3900" b="1" spc="-44" baseline="-534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endParaRPr sz="3900" baseline="-5341">
              <a:latin typeface="Arial"/>
              <a:cs typeface="Arial"/>
            </a:endParaRPr>
          </a:p>
          <a:p>
            <a:pPr marL="445134" algn="just">
              <a:lnSpc>
                <a:spcPct val="66800"/>
              </a:lnSpc>
              <a:spcBef>
                <a:spcPts val="380"/>
              </a:spcBef>
            </a:pPr>
            <a:r>
              <a:rPr sz="2600" b="1" spc="-125" dirty="0">
                <a:solidFill>
                  <a:srgbClr val="F9FBF6"/>
                </a:solidFill>
                <a:latin typeface="Arial"/>
                <a:cs typeface="Arial"/>
              </a:rPr>
              <a:t>Я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70" dirty="0">
                <a:solidFill>
                  <a:srgbClr val="F9FBF6"/>
                </a:solidFill>
                <a:latin typeface="Arial"/>
                <a:cs typeface="Arial"/>
              </a:rPr>
              <a:t>З </a:t>
            </a:r>
            <a:r>
              <a:rPr sz="2600" b="1" spc="7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65" dirty="0">
                <a:solidFill>
                  <a:srgbClr val="F9FBF6"/>
                </a:solidFill>
                <a:latin typeface="Arial"/>
                <a:cs typeface="Arial"/>
              </a:rPr>
              <a:t>Е </a:t>
            </a:r>
            <a:r>
              <a:rPr sz="2600" b="1" spc="-26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90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165897" y="2832663"/>
            <a:ext cx="479425" cy="247269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165897" y="5484210"/>
            <a:ext cx="479425" cy="2078989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165897" y="7742052"/>
            <a:ext cx="479425" cy="29972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И</a:t>
            </a:r>
            <a:endParaRPr sz="2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165897" y="8221010"/>
            <a:ext cx="479425" cy="1642745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720326" y="4004997"/>
            <a:ext cx="479425" cy="483489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  <a:tabLst>
                <a:tab pos="429259" algn="l"/>
              </a:tabLst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	О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Б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Щ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О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Ю</a:t>
            </a:r>
            <a:endParaRPr sz="2600" dirty="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8324" y="3615273"/>
            <a:ext cx="85725" cy="85724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9682260" y="3276856"/>
            <a:ext cx="6071870" cy="3111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05130" algn="just">
              <a:lnSpc>
                <a:spcPct val="132400"/>
              </a:lnSpc>
              <a:spcBef>
                <a:spcPts val="95"/>
              </a:spcBef>
            </a:pPr>
            <a:r>
              <a:rPr sz="2550" spc="130" dirty="0">
                <a:latin typeface="Lucida Sans Unicode"/>
                <a:cs typeface="Lucida Sans Unicode"/>
              </a:rPr>
              <a:t>в </a:t>
            </a:r>
            <a:r>
              <a:rPr sz="2550" spc="175" dirty="0">
                <a:latin typeface="Lucida Sans Unicode"/>
                <a:cs typeface="Lucida Sans Unicode"/>
              </a:rPr>
              <a:t>отечественных </a:t>
            </a:r>
            <a:r>
              <a:rPr sz="2550" spc="40" dirty="0">
                <a:latin typeface="Lucida Sans Unicode"/>
                <a:cs typeface="Lucida Sans Unicode"/>
              </a:rPr>
              <a:t>и </a:t>
            </a:r>
            <a:r>
              <a:rPr sz="2550" spc="155" dirty="0">
                <a:latin typeface="Lucida Sans Unicode"/>
                <a:cs typeface="Lucida Sans Unicode"/>
              </a:rPr>
              <a:t>зарубежных </a:t>
            </a:r>
            <a:r>
              <a:rPr sz="2550" spc="-795" dirty="0">
                <a:latin typeface="Lucida Sans Unicode"/>
                <a:cs typeface="Lucida Sans Unicode"/>
              </a:rPr>
              <a:t> </a:t>
            </a:r>
            <a:r>
              <a:rPr sz="2550" spc="160" dirty="0">
                <a:latin typeface="Lucida Sans Unicode"/>
                <a:cs typeface="Lucida Sans Unicode"/>
              </a:rPr>
              <a:t>коммуникационных </a:t>
            </a:r>
            <a:r>
              <a:rPr sz="2550" spc="125" dirty="0">
                <a:latin typeface="Lucida Sans Unicode"/>
                <a:cs typeface="Lucida Sans Unicode"/>
              </a:rPr>
              <a:t>агентствах </a:t>
            </a:r>
            <a:r>
              <a:rPr sz="2550" spc="-795" dirty="0">
                <a:latin typeface="Lucida Sans Unicode"/>
                <a:cs typeface="Lucida Sans Unicode"/>
              </a:rPr>
              <a:t> </a:t>
            </a:r>
            <a:r>
              <a:rPr sz="2550" spc="140" dirty="0">
                <a:latin typeface="Lucida Sans Unicode"/>
                <a:cs typeface="Lucida Sans Unicode"/>
              </a:rPr>
              <a:t>во</a:t>
            </a:r>
            <a:r>
              <a:rPr sz="2550" spc="200" dirty="0">
                <a:latin typeface="Lucida Sans Unicode"/>
                <a:cs typeface="Lucida Sans Unicode"/>
              </a:rPr>
              <a:t> </a:t>
            </a:r>
            <a:r>
              <a:rPr sz="2550" spc="150" dirty="0">
                <a:latin typeface="Lucida Sans Unicode"/>
                <a:cs typeface="Lucida Sans Unicode"/>
              </a:rPr>
              <a:t>внутренних</a:t>
            </a:r>
            <a:r>
              <a:rPr sz="2550" spc="204" dirty="0">
                <a:latin typeface="Lucida Sans Unicode"/>
                <a:cs typeface="Lucida Sans Unicode"/>
              </a:rPr>
              <a:t> </a:t>
            </a:r>
            <a:r>
              <a:rPr sz="2550" spc="110" dirty="0">
                <a:latin typeface="Lucida Sans Unicode"/>
                <a:cs typeface="Lucida Sans Unicode"/>
              </a:rPr>
              <a:t>службах</a:t>
            </a:r>
            <a:r>
              <a:rPr sz="2550" spc="204" dirty="0">
                <a:latin typeface="Lucida Sans Unicode"/>
                <a:cs typeface="Lucida Sans Unicode"/>
              </a:rPr>
              <a:t> </a:t>
            </a:r>
            <a:r>
              <a:rPr sz="2550" spc="70" dirty="0">
                <a:latin typeface="Lucida Sans Unicode"/>
                <a:cs typeface="Lucida Sans Unicode"/>
              </a:rPr>
              <a:t>по</a:t>
            </a:r>
            <a:r>
              <a:rPr sz="2550" spc="204" dirty="0">
                <a:latin typeface="Lucida Sans Unicode"/>
                <a:cs typeface="Lucida Sans Unicode"/>
              </a:rPr>
              <a:t> </a:t>
            </a:r>
            <a:r>
              <a:rPr sz="2550" spc="-105" dirty="0">
                <a:latin typeface="Arial MT"/>
                <a:cs typeface="Arial MT"/>
              </a:rPr>
              <a:t>PR</a:t>
            </a:r>
            <a:r>
              <a:rPr sz="2550" spc="295" dirty="0">
                <a:latin typeface="Arial MT"/>
                <a:cs typeface="Arial MT"/>
              </a:rPr>
              <a:t> </a:t>
            </a:r>
            <a:r>
              <a:rPr sz="2550" spc="40" dirty="0">
                <a:latin typeface="Lucida Sans Unicode"/>
                <a:cs typeface="Lucida Sans Unicode"/>
              </a:rPr>
              <a:t>и</a:t>
            </a:r>
            <a:endParaRPr sz="2550">
              <a:latin typeface="Lucida Sans Unicode"/>
              <a:cs typeface="Lucida Sans Unicode"/>
            </a:endParaRPr>
          </a:p>
          <a:p>
            <a:pPr marL="12700" marR="5080" algn="just">
              <a:lnSpc>
                <a:spcPts val="4050"/>
              </a:lnSpc>
              <a:spcBef>
                <a:spcPts val="300"/>
              </a:spcBef>
            </a:pPr>
            <a:r>
              <a:rPr sz="2550" spc="210" dirty="0">
                <a:latin typeface="Lucida Sans Unicode"/>
                <a:cs typeface="Lucida Sans Unicode"/>
              </a:rPr>
              <a:t>внешним </a:t>
            </a:r>
            <a:r>
              <a:rPr sz="2550" spc="204" dirty="0">
                <a:latin typeface="Lucida Sans Unicode"/>
                <a:cs typeface="Lucida Sans Unicode"/>
              </a:rPr>
              <a:t>связям </a:t>
            </a:r>
            <a:r>
              <a:rPr sz="2550" spc="160" dirty="0">
                <a:latin typeface="Lucida Sans Unicode"/>
                <a:cs typeface="Lucida Sans Unicode"/>
              </a:rPr>
              <a:t>коммерческих </a:t>
            </a:r>
            <a:r>
              <a:rPr sz="2550" spc="40" dirty="0">
                <a:latin typeface="Lucida Sans Unicode"/>
                <a:cs typeface="Lucida Sans Unicode"/>
              </a:rPr>
              <a:t>и </a:t>
            </a:r>
            <a:r>
              <a:rPr sz="2550" spc="-795" dirty="0">
                <a:latin typeface="Lucida Sans Unicode"/>
                <a:cs typeface="Lucida Sans Unicode"/>
              </a:rPr>
              <a:t> </a:t>
            </a:r>
            <a:r>
              <a:rPr sz="2550" spc="165" dirty="0">
                <a:latin typeface="Lucida Sans Unicode"/>
                <a:cs typeface="Lucida Sans Unicode"/>
              </a:rPr>
              <a:t>некоммерческих</a:t>
            </a:r>
            <a:r>
              <a:rPr sz="2550" spc="204" dirty="0">
                <a:latin typeface="Lucida Sans Unicode"/>
                <a:cs typeface="Lucida Sans Unicode"/>
              </a:rPr>
              <a:t> </a:t>
            </a:r>
            <a:r>
              <a:rPr sz="2550" spc="150" dirty="0">
                <a:latin typeface="Lucida Sans Unicode"/>
                <a:cs typeface="Lucida Sans Unicode"/>
              </a:rPr>
              <a:t>организаций</a:t>
            </a:r>
            <a:endParaRPr sz="2550">
              <a:latin typeface="Lucida Sans Unicode"/>
              <a:cs typeface="Lucida Sans Unicode"/>
            </a:endParaRPr>
          </a:p>
          <a:p>
            <a:pPr marL="12700" algn="just">
              <a:lnSpc>
                <a:spcPct val="100000"/>
              </a:lnSpc>
              <a:spcBef>
                <a:spcPts val="690"/>
              </a:spcBef>
            </a:pPr>
            <a:r>
              <a:rPr sz="2550" spc="130" dirty="0">
                <a:latin typeface="Lucida Sans Unicode"/>
                <a:cs typeface="Lucida Sans Unicode"/>
              </a:rPr>
              <a:t>в</a:t>
            </a:r>
            <a:r>
              <a:rPr sz="2550" spc="195" dirty="0">
                <a:latin typeface="Lucida Sans Unicode"/>
                <a:cs typeface="Lucida Sans Unicode"/>
              </a:rPr>
              <a:t> </a:t>
            </a:r>
            <a:r>
              <a:rPr sz="2550" spc="135" dirty="0">
                <a:latin typeface="Lucida Sans Unicode"/>
                <a:cs typeface="Lucida Sans Unicode"/>
              </a:rPr>
              <a:t>пресс</a:t>
            </a:r>
            <a:r>
              <a:rPr sz="2550" spc="135" dirty="0">
                <a:latin typeface="Arial MT"/>
                <a:cs typeface="Arial MT"/>
              </a:rPr>
              <a:t>-</a:t>
            </a:r>
            <a:r>
              <a:rPr sz="2550" spc="135" dirty="0">
                <a:latin typeface="Lucida Sans Unicode"/>
                <a:cs typeface="Lucida Sans Unicode"/>
              </a:rPr>
              <a:t>службах</a:t>
            </a:r>
            <a:r>
              <a:rPr sz="2550" spc="200" dirty="0">
                <a:latin typeface="Lucida Sans Unicode"/>
                <a:cs typeface="Lucida Sans Unicode"/>
              </a:rPr>
              <a:t> </a:t>
            </a:r>
            <a:r>
              <a:rPr sz="2550" spc="40" dirty="0">
                <a:latin typeface="Lucida Sans Unicode"/>
                <a:cs typeface="Lucida Sans Unicode"/>
              </a:rPr>
              <a:t>и</a:t>
            </a:r>
            <a:r>
              <a:rPr sz="2550" spc="200" dirty="0">
                <a:latin typeface="Lucida Sans Unicode"/>
                <a:cs typeface="Lucida Sans Unicode"/>
              </a:rPr>
              <a:t> </a:t>
            </a:r>
            <a:r>
              <a:rPr sz="2550" spc="125" dirty="0">
                <a:latin typeface="Lucida Sans Unicode"/>
                <a:cs typeface="Lucida Sans Unicode"/>
              </a:rPr>
              <a:t>СМИ</a:t>
            </a:r>
            <a:endParaRPr sz="2550">
              <a:latin typeface="Lucida Sans Unicode"/>
              <a:cs typeface="Lucida Sans Unicode"/>
            </a:endParaRPr>
          </a:p>
        </p:txBody>
      </p:sp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8324" y="4643973"/>
            <a:ext cx="85725" cy="8572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8324" y="6187022"/>
            <a:ext cx="85725" cy="85724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463752" y="654942"/>
            <a:ext cx="13074650" cy="1473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50130" marR="5080" indent="-4838065">
              <a:lnSpc>
                <a:spcPct val="131900"/>
              </a:lnSpc>
              <a:spcBef>
                <a:spcPts val="100"/>
              </a:spcBef>
            </a:pPr>
            <a:r>
              <a:rPr sz="3600" spc="229" dirty="0"/>
              <a:t>«Связи</a:t>
            </a:r>
            <a:r>
              <a:rPr sz="3600" spc="475" dirty="0"/>
              <a:t> </a:t>
            </a:r>
            <a:r>
              <a:rPr sz="3600" spc="-155" dirty="0"/>
              <a:t>с</a:t>
            </a:r>
            <a:r>
              <a:rPr sz="3600" spc="475" dirty="0"/>
              <a:t> </a:t>
            </a:r>
            <a:r>
              <a:rPr sz="3600" spc="335" dirty="0"/>
              <a:t>общественностью</a:t>
            </a:r>
            <a:r>
              <a:rPr sz="3600" spc="475" dirty="0"/>
              <a:t> </a:t>
            </a:r>
            <a:r>
              <a:rPr sz="3600" spc="375" dirty="0"/>
              <a:t>и</a:t>
            </a:r>
            <a:r>
              <a:rPr sz="3600" spc="475" dirty="0"/>
              <a:t> </a:t>
            </a:r>
            <a:r>
              <a:rPr sz="3600" spc="459" dirty="0"/>
              <a:t>коммуникативные </a:t>
            </a:r>
            <a:r>
              <a:rPr sz="3600" spc="-985" dirty="0"/>
              <a:t> </a:t>
            </a:r>
            <a:r>
              <a:rPr sz="3600" spc="360" dirty="0"/>
              <a:t>технологии»</a:t>
            </a:r>
            <a:endParaRPr sz="3600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7F48D9C-B6A6-F0CC-F41D-F4113E9BE113}"/>
              </a:ext>
            </a:extLst>
          </p:cNvPr>
          <p:cNvGrpSpPr/>
          <p:nvPr/>
        </p:nvGrpSpPr>
        <p:grpSpPr>
          <a:xfrm>
            <a:off x="15978869" y="-5080"/>
            <a:ext cx="2309131" cy="10292080"/>
            <a:chOff x="15977937" y="41667"/>
            <a:chExt cx="2309131" cy="10292080"/>
          </a:xfrm>
        </p:grpSpPr>
        <p:sp>
          <p:nvSpPr>
            <p:cNvPr id="26" name="object 4">
              <a:extLst>
                <a:ext uri="{FF2B5EF4-FFF2-40B4-BE49-F238E27FC236}">
                  <a16:creationId xmlns:a16="http://schemas.microsoft.com/office/drawing/2014/main" id="{060904D2-319A-E021-7064-972FC76C83F1}"/>
                </a:ext>
              </a:extLst>
            </p:cNvPr>
            <p:cNvSpPr/>
            <p:nvPr/>
          </p:nvSpPr>
          <p:spPr>
            <a:xfrm>
              <a:off x="15977937" y="41667"/>
              <a:ext cx="2286000" cy="2411730"/>
            </a:xfrm>
            <a:custGeom>
              <a:avLst/>
              <a:gdLst/>
              <a:ahLst/>
              <a:cxnLst/>
              <a:rect l="l" t="t" r="r" b="b"/>
              <a:pathLst>
                <a:path w="2286000" h="2411730">
                  <a:moveTo>
                    <a:pt x="0" y="0"/>
                  </a:moveTo>
                  <a:lnTo>
                    <a:pt x="2285981" y="0"/>
                  </a:lnTo>
                  <a:lnTo>
                    <a:pt x="2285981" y="2411267"/>
                  </a:lnTo>
                  <a:lnTo>
                    <a:pt x="0" y="2411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5">
              <a:extLst>
                <a:ext uri="{FF2B5EF4-FFF2-40B4-BE49-F238E27FC236}">
                  <a16:creationId xmlns:a16="http://schemas.microsoft.com/office/drawing/2014/main" id="{AA634B59-EC25-A5C6-17E3-324DC38C0B5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15381" y="277196"/>
              <a:ext cx="1857374" cy="1857374"/>
            </a:xfrm>
            <a:prstGeom prst="rect">
              <a:avLst/>
            </a:prstGeom>
          </p:spPr>
        </p:pic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611C4DDB-A5B2-B60F-6FD3-20C25B671E12}"/>
                </a:ext>
              </a:extLst>
            </p:cNvPr>
            <p:cNvGrpSpPr/>
            <p:nvPr/>
          </p:nvGrpSpPr>
          <p:grpSpPr>
            <a:xfrm>
              <a:off x="16001068" y="2453397"/>
              <a:ext cx="2286000" cy="7880350"/>
              <a:chOff x="16002000" y="2579818"/>
              <a:chExt cx="2286000" cy="7880350"/>
            </a:xfrm>
          </p:grpSpPr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3153E796-BF8F-7CCA-1C89-CF594485BFDC}"/>
                  </a:ext>
                </a:extLst>
              </p:cNvPr>
              <p:cNvGrpSpPr/>
              <p:nvPr/>
            </p:nvGrpSpPr>
            <p:grpSpPr>
              <a:xfrm>
                <a:off x="16002000" y="2579818"/>
                <a:ext cx="2286000" cy="7880350"/>
                <a:chOff x="16002000" y="2579818"/>
                <a:chExt cx="2286000" cy="7880350"/>
              </a:xfrm>
            </p:grpSpPr>
            <p:sp>
              <p:nvSpPr>
                <p:cNvPr id="35" name="object 4">
                  <a:extLst>
                    <a:ext uri="{FF2B5EF4-FFF2-40B4-BE49-F238E27FC236}">
                      <a16:creationId xmlns:a16="http://schemas.microsoft.com/office/drawing/2014/main" id="{9CFB0FE6-BDA7-2EAE-28AA-515700351C39}"/>
                    </a:ext>
                  </a:extLst>
                </p:cNvPr>
                <p:cNvSpPr/>
                <p:nvPr/>
              </p:nvSpPr>
              <p:spPr>
                <a:xfrm>
                  <a:off x="16002000" y="2579818"/>
                  <a:ext cx="2286000" cy="788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6000" h="7880350">
                      <a:moveTo>
                        <a:pt x="0" y="7879794"/>
                      </a:moveTo>
                      <a:lnTo>
                        <a:pt x="2285976" y="7879794"/>
                      </a:lnTo>
                      <a:lnTo>
                        <a:pt x="2285976" y="0"/>
                      </a:lnTo>
                      <a:lnTo>
                        <a:pt x="0" y="0"/>
                      </a:lnTo>
                      <a:lnTo>
                        <a:pt x="0" y="7879794"/>
                      </a:lnTo>
                      <a:close/>
                    </a:path>
                  </a:pathLst>
                </a:custGeom>
                <a:solidFill>
                  <a:srgbClr val="005CA2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6" name="object 6">
                  <a:extLst>
                    <a:ext uri="{FF2B5EF4-FFF2-40B4-BE49-F238E27FC236}">
                      <a16:creationId xmlns:a16="http://schemas.microsoft.com/office/drawing/2014/main" id="{E72189C9-9862-A552-58C9-3FC2B63DB49F}"/>
                    </a:ext>
                  </a:extLst>
                </p:cNvPr>
                <p:cNvSpPr txBox="1"/>
                <p:nvPr/>
              </p:nvSpPr>
              <p:spPr>
                <a:xfrm>
                  <a:off x="17254203" y="5577859"/>
                  <a:ext cx="400110" cy="2312993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Р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К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Л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А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М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Ы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30" name="Группа 29">
                <a:extLst>
                  <a:ext uri="{FF2B5EF4-FFF2-40B4-BE49-F238E27FC236}">
                    <a16:creationId xmlns:a16="http://schemas.microsoft.com/office/drawing/2014/main" id="{8FEF33A8-9E00-8944-8B6F-AA35BB19F615}"/>
                  </a:ext>
                </a:extLst>
              </p:cNvPr>
              <p:cNvGrpSpPr/>
              <p:nvPr/>
            </p:nvGrpSpPr>
            <p:grpSpPr>
              <a:xfrm>
                <a:off x="16435981" y="2832656"/>
                <a:ext cx="1218332" cy="7303729"/>
                <a:chOff x="16435981" y="2832656"/>
                <a:chExt cx="1218332" cy="7303729"/>
              </a:xfrm>
            </p:grpSpPr>
            <p:sp>
              <p:nvSpPr>
                <p:cNvPr id="31" name="object 5">
                  <a:extLst>
                    <a:ext uri="{FF2B5EF4-FFF2-40B4-BE49-F238E27FC236}">
                      <a16:creationId xmlns:a16="http://schemas.microsoft.com/office/drawing/2014/main" id="{98243CEE-F9D6-6FD2-40B0-D90F42A90D79}"/>
                    </a:ext>
                  </a:extLst>
                </p:cNvPr>
                <p:cNvSpPr txBox="1"/>
                <p:nvPr/>
              </p:nvSpPr>
              <p:spPr>
                <a:xfrm>
                  <a:off x="17245212" y="2832656"/>
                  <a:ext cx="400110" cy="2650991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Ф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А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К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У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Л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Ь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2" name="object 7">
                  <a:extLst>
                    <a:ext uri="{FF2B5EF4-FFF2-40B4-BE49-F238E27FC236}">
                      <a16:creationId xmlns:a16="http://schemas.microsoft.com/office/drawing/2014/main" id="{08EB77E8-27FA-BFF0-23E5-5D66EDE2DF78}"/>
                    </a:ext>
                  </a:extLst>
                </p:cNvPr>
                <p:cNvSpPr txBox="1"/>
                <p:nvPr/>
              </p:nvSpPr>
              <p:spPr>
                <a:xfrm>
                  <a:off x="17151568" y="7890852"/>
                  <a:ext cx="479425" cy="299720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И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3" name="object 8">
                  <a:extLst>
                    <a:ext uri="{FF2B5EF4-FFF2-40B4-BE49-F238E27FC236}">
                      <a16:creationId xmlns:a16="http://schemas.microsoft.com/office/drawing/2014/main" id="{339D2ADE-1290-22D2-9E87-0BD053D4D861}"/>
                    </a:ext>
                  </a:extLst>
                </p:cNvPr>
                <p:cNvSpPr txBox="1"/>
                <p:nvPr/>
              </p:nvSpPr>
              <p:spPr>
                <a:xfrm>
                  <a:off x="17254203" y="8314402"/>
                  <a:ext cx="400110" cy="1821983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В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Я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З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Й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4" name="object 9">
                  <a:extLst>
                    <a:ext uri="{FF2B5EF4-FFF2-40B4-BE49-F238E27FC236}">
                      <a16:creationId xmlns:a16="http://schemas.microsoft.com/office/drawing/2014/main" id="{115D8389-F5AC-0A20-AF41-ABECFFB4C474}"/>
                    </a:ext>
                  </a:extLst>
                </p:cNvPr>
                <p:cNvSpPr txBox="1"/>
                <p:nvPr/>
              </p:nvSpPr>
              <p:spPr>
                <a:xfrm>
                  <a:off x="16435981" y="4114197"/>
                  <a:ext cx="400110" cy="5145285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  <a:tabLst>
                      <a:tab pos="429259" algn="l"/>
                    </a:tabLst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	О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Б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Щ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В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Н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Н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О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Ь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Ю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5C01D1-C10D-AABB-FE2B-C6ABD70A9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40" y="233475"/>
            <a:ext cx="13400119" cy="1769244"/>
          </a:xfrm>
        </p:spPr>
        <p:txBody>
          <a:bodyPr/>
          <a:lstStyle/>
          <a:p>
            <a:pPr algn="ctr"/>
            <a:r>
              <a:rPr lang="ru-RU" sz="3600" spc="155" dirty="0">
                <a:latin typeface="Arial "/>
              </a:rPr>
              <a:t>42.03.01</a:t>
            </a:r>
            <a:r>
              <a:rPr lang="ru-RU" sz="3600" spc="335" dirty="0">
                <a:latin typeface="Arial "/>
              </a:rPr>
              <a:t> </a:t>
            </a:r>
            <a:r>
              <a:rPr lang="ru-RU" sz="3600" spc="254" dirty="0">
                <a:latin typeface="Arial "/>
              </a:rPr>
              <a:t>Реклама</a:t>
            </a:r>
            <a:r>
              <a:rPr lang="ru-RU" sz="3600" spc="335" dirty="0">
                <a:latin typeface="Arial "/>
              </a:rPr>
              <a:t> </a:t>
            </a:r>
            <a:r>
              <a:rPr lang="ru-RU" sz="3600" spc="260" dirty="0">
                <a:latin typeface="Arial "/>
              </a:rPr>
              <a:t>и</a:t>
            </a:r>
            <a:r>
              <a:rPr lang="ru-RU" sz="3600" spc="330" dirty="0">
                <a:latin typeface="Arial "/>
              </a:rPr>
              <a:t> </a:t>
            </a:r>
            <a:r>
              <a:rPr lang="ru-RU" sz="3600" spc="204" dirty="0">
                <a:latin typeface="Arial "/>
              </a:rPr>
              <a:t>связи</a:t>
            </a:r>
            <a:r>
              <a:rPr lang="ru-RU" sz="3600" spc="335" dirty="0">
                <a:latin typeface="Arial "/>
              </a:rPr>
              <a:t> </a:t>
            </a:r>
            <a:r>
              <a:rPr lang="ru-RU" sz="3600" spc="-85" dirty="0">
                <a:latin typeface="Arial "/>
              </a:rPr>
              <a:t>с</a:t>
            </a:r>
            <a:r>
              <a:rPr lang="ru-RU" sz="3600" spc="335" dirty="0">
                <a:latin typeface="Arial "/>
              </a:rPr>
              <a:t> </a:t>
            </a:r>
            <a:r>
              <a:rPr lang="ru-RU" sz="3600" spc="220" dirty="0">
                <a:latin typeface="Arial "/>
              </a:rPr>
              <a:t>общественностью.</a:t>
            </a:r>
            <a:r>
              <a:rPr lang="ru-RU" sz="3600" spc="330" dirty="0">
                <a:latin typeface="Arial "/>
              </a:rPr>
              <a:t> </a:t>
            </a:r>
            <a:r>
              <a:rPr lang="ru-RU" sz="3600" spc="250" dirty="0">
                <a:latin typeface="Arial "/>
              </a:rPr>
              <a:t>Бакалавриат</a:t>
            </a:r>
            <a:br>
              <a:rPr lang="ru-RU" sz="3600" spc="250" dirty="0">
                <a:latin typeface="Arial "/>
              </a:rPr>
            </a:br>
            <a:r>
              <a:rPr lang="ru-RU" sz="3600" spc="250" dirty="0">
                <a:latin typeface="Arial "/>
              </a:rPr>
              <a:t>«</a:t>
            </a:r>
            <a:r>
              <a:rPr lang="ru-RU" sz="3600" dirty="0">
                <a:effectLst/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Конструирование инновационного медиапродукта»</a:t>
            </a:r>
            <a:endParaRPr lang="ru-RU" sz="3600" dirty="0">
              <a:latin typeface="Arial 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54E1A9-6493-7D6F-3AAA-0658EDEEF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62600" y="2993718"/>
            <a:ext cx="9692957" cy="239458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000" b="1" spc="185" dirty="0">
                <a:latin typeface="Arial "/>
                <a:cs typeface="Arial"/>
              </a:rPr>
              <a:t>Руководитель</a:t>
            </a:r>
            <a:r>
              <a:rPr lang="ru-RU" sz="2000" b="1" spc="280" dirty="0">
                <a:latin typeface="Arial "/>
                <a:cs typeface="Arial"/>
              </a:rPr>
              <a:t> </a:t>
            </a:r>
            <a:r>
              <a:rPr lang="ru-RU" sz="2000" b="1" spc="190" dirty="0">
                <a:latin typeface="Arial "/>
                <a:cs typeface="Arial"/>
              </a:rPr>
              <a:t>образовательной</a:t>
            </a:r>
            <a:r>
              <a:rPr lang="ru-RU" sz="2000" b="1" spc="285" dirty="0">
                <a:latin typeface="Arial "/>
                <a:cs typeface="Arial"/>
              </a:rPr>
              <a:t> </a:t>
            </a:r>
            <a:r>
              <a:rPr lang="ru-RU" sz="2000" b="1" spc="210" dirty="0">
                <a:latin typeface="Arial "/>
                <a:cs typeface="Arial"/>
              </a:rPr>
              <a:t>программы</a:t>
            </a:r>
          </a:p>
          <a:p>
            <a:pPr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spc="185" dirty="0">
                <a:latin typeface="Arial "/>
                <a:cs typeface="Arial"/>
              </a:rPr>
              <a:t>Аксеновский  Дмитрий</a:t>
            </a:r>
            <a:r>
              <a:rPr lang="en-US" sz="2000" b="1" spc="185" dirty="0">
                <a:latin typeface="Arial "/>
                <a:cs typeface="Arial"/>
              </a:rPr>
              <a:t> </a:t>
            </a:r>
            <a:r>
              <a:rPr lang="ru-RU" sz="2000" b="1" spc="185" dirty="0">
                <a:latin typeface="Arial "/>
                <a:cs typeface="Arial"/>
              </a:rPr>
              <a:t>Иванович</a:t>
            </a:r>
          </a:p>
          <a:p>
            <a:pPr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ru-RU" sz="2000" b="1" spc="185" dirty="0">
              <a:latin typeface="Arial "/>
              <a:cs typeface="Arial"/>
            </a:endParaRPr>
          </a:p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spc="185" dirty="0">
                <a:latin typeface="Arial "/>
                <a:cs typeface="Arial"/>
              </a:rPr>
              <a:t>Кандидат философских наук</a:t>
            </a:r>
          </a:p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spc="185" dirty="0">
                <a:latin typeface="Arial "/>
                <a:cs typeface="Arial"/>
              </a:rPr>
              <a:t>Доцент кафедры теории и практики общественных связей </a:t>
            </a:r>
          </a:p>
        </p:txBody>
      </p:sp>
      <p:pic>
        <p:nvPicPr>
          <p:cNvPr id="5" name="Объект 4" descr="Аксеновский.jpg">
            <a:extLst>
              <a:ext uri="{FF2B5EF4-FFF2-40B4-BE49-F238E27FC236}">
                <a16:creationId xmlns:a16="http://schemas.microsoft.com/office/drawing/2014/main" id="{2325628B-4CC1-6291-6D66-0EE76BED898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219200" y="2002719"/>
            <a:ext cx="2898303" cy="3722235"/>
          </a:xfrm>
          <a:prstGeom prst="rect">
            <a:avLst/>
          </a:prstGeom>
        </p:spPr>
      </p:pic>
      <p:grpSp>
        <p:nvGrpSpPr>
          <p:cNvPr id="8" name="object 14">
            <a:extLst>
              <a:ext uri="{FF2B5EF4-FFF2-40B4-BE49-F238E27FC236}">
                <a16:creationId xmlns:a16="http://schemas.microsoft.com/office/drawing/2014/main" id="{6C629834-7E56-999F-890E-3E99C21D7DA8}"/>
              </a:ext>
            </a:extLst>
          </p:cNvPr>
          <p:cNvGrpSpPr/>
          <p:nvPr/>
        </p:nvGrpSpPr>
        <p:grpSpPr>
          <a:xfrm>
            <a:off x="838200" y="6690763"/>
            <a:ext cx="13193225" cy="3159322"/>
            <a:chOff x="1036542" y="6063507"/>
            <a:chExt cx="11490854" cy="3344263"/>
          </a:xfrm>
        </p:grpSpPr>
        <p:pic>
          <p:nvPicPr>
            <p:cNvPr id="9" name="object 15">
              <a:extLst>
                <a:ext uri="{FF2B5EF4-FFF2-40B4-BE49-F238E27FC236}">
                  <a16:creationId xmlns:a16="http://schemas.microsoft.com/office/drawing/2014/main" id="{E8F40A3B-89C4-9956-D303-5B356E5B498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8083" y="6063507"/>
              <a:ext cx="11463642" cy="1914524"/>
            </a:xfrm>
            <a:prstGeom prst="rect">
              <a:avLst/>
            </a:prstGeom>
          </p:spPr>
        </p:pic>
        <p:pic>
          <p:nvPicPr>
            <p:cNvPr id="10" name="object 16">
              <a:extLst>
                <a:ext uri="{FF2B5EF4-FFF2-40B4-BE49-F238E27FC236}">
                  <a16:creationId xmlns:a16="http://schemas.microsoft.com/office/drawing/2014/main" id="{3209A98D-9839-19FC-8910-C568CD654AE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0247" y="6363974"/>
              <a:ext cx="11487149" cy="1914524"/>
            </a:xfrm>
            <a:prstGeom prst="rect">
              <a:avLst/>
            </a:prstGeom>
          </p:spPr>
        </p:pic>
        <p:pic>
          <p:nvPicPr>
            <p:cNvPr id="11" name="object 17">
              <a:extLst>
                <a:ext uri="{FF2B5EF4-FFF2-40B4-BE49-F238E27FC236}">
                  <a16:creationId xmlns:a16="http://schemas.microsoft.com/office/drawing/2014/main" id="{959B0697-6923-E587-4C63-13BE7C35ED9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6542" y="8436221"/>
              <a:ext cx="11473147" cy="971549"/>
            </a:xfrm>
            <a:prstGeom prst="rect">
              <a:avLst/>
            </a:prstGeom>
          </p:spPr>
        </p:pic>
      </p:grpSp>
      <p:sp>
        <p:nvSpPr>
          <p:cNvPr id="14" name="object 23">
            <a:extLst>
              <a:ext uri="{FF2B5EF4-FFF2-40B4-BE49-F238E27FC236}">
                <a16:creationId xmlns:a16="http://schemas.microsoft.com/office/drawing/2014/main" id="{F608B00F-E036-14D9-52D0-9E72CC13AF5E}"/>
              </a:ext>
            </a:extLst>
          </p:cNvPr>
          <p:cNvSpPr txBox="1"/>
          <p:nvPr/>
        </p:nvSpPr>
        <p:spPr>
          <a:xfrm>
            <a:off x="1281705" y="7970957"/>
            <a:ext cx="3007995" cy="13341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33100"/>
              </a:lnSpc>
              <a:spcBef>
                <a:spcPts val="90"/>
              </a:spcBef>
            </a:pPr>
            <a:r>
              <a:rPr sz="2150" b="1" spc="250" dirty="0">
                <a:latin typeface="Arial"/>
                <a:cs typeface="Arial"/>
              </a:rPr>
              <a:t>Реклама и </a:t>
            </a:r>
            <a:r>
              <a:rPr sz="2150" b="1" spc="204" dirty="0">
                <a:latin typeface="Arial"/>
                <a:cs typeface="Arial"/>
              </a:rPr>
              <a:t>связи </a:t>
            </a:r>
            <a:r>
              <a:rPr sz="2150" b="1" spc="-75" dirty="0">
                <a:latin typeface="Arial"/>
                <a:cs typeface="Arial"/>
              </a:rPr>
              <a:t>с </a:t>
            </a:r>
            <a:r>
              <a:rPr sz="2150" b="1" spc="-585" dirty="0">
                <a:latin typeface="Arial"/>
                <a:cs typeface="Arial"/>
              </a:rPr>
              <a:t> </a:t>
            </a:r>
            <a:r>
              <a:rPr sz="2150" b="1" spc="225" dirty="0">
                <a:latin typeface="Arial"/>
                <a:cs typeface="Arial"/>
              </a:rPr>
              <a:t>общественностью </a:t>
            </a:r>
            <a:r>
              <a:rPr sz="2150" b="1" spc="-590" dirty="0">
                <a:latin typeface="Arial"/>
                <a:cs typeface="Arial"/>
              </a:rPr>
              <a:t> </a:t>
            </a:r>
            <a:r>
              <a:rPr sz="2150" b="1" spc="240" dirty="0">
                <a:latin typeface="Arial"/>
                <a:cs typeface="Arial"/>
              </a:rPr>
              <a:t>(бакалавриат)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15" name="object 29">
            <a:extLst>
              <a:ext uri="{FF2B5EF4-FFF2-40B4-BE49-F238E27FC236}">
                <a16:creationId xmlns:a16="http://schemas.microsoft.com/office/drawing/2014/main" id="{E95EF1CF-1C51-61B2-2046-A2A6A19ADB7F}"/>
              </a:ext>
            </a:extLst>
          </p:cNvPr>
          <p:cNvSpPr txBox="1"/>
          <p:nvPr/>
        </p:nvSpPr>
        <p:spPr>
          <a:xfrm>
            <a:off x="4876798" y="7329282"/>
            <a:ext cx="6010620" cy="24849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8700"/>
              </a:lnSpc>
              <a:spcBef>
                <a:spcPts val="95"/>
              </a:spcBef>
            </a:pPr>
            <a:r>
              <a:rPr sz="1950" spc="150" dirty="0">
                <a:latin typeface="Lucida Sans Unicode"/>
                <a:cs typeface="Lucida Sans Unicode"/>
              </a:rPr>
              <a:t>Обществознание </a:t>
            </a:r>
            <a:r>
              <a:rPr sz="1950" spc="295" dirty="0">
                <a:latin typeface="Arial MT"/>
                <a:cs typeface="Arial MT"/>
              </a:rPr>
              <a:t>– </a:t>
            </a:r>
            <a:r>
              <a:rPr sz="1950" spc="150" dirty="0">
                <a:latin typeface="Lucida Sans Unicode"/>
                <a:cs typeface="Lucida Sans Unicode"/>
              </a:rPr>
              <a:t>профильный </a:t>
            </a:r>
            <a:r>
              <a:rPr sz="1950" spc="100" dirty="0">
                <a:latin typeface="Lucida Sans Unicode"/>
                <a:cs typeface="Lucida Sans Unicode"/>
              </a:rPr>
              <a:t>предмет </a:t>
            </a:r>
            <a:r>
              <a:rPr sz="1950" spc="-605" dirty="0">
                <a:latin typeface="Lucida Sans Unicode"/>
                <a:cs typeface="Lucida Sans Unicode"/>
              </a:rPr>
              <a:t> </a:t>
            </a:r>
            <a:r>
              <a:rPr sz="1950" spc="125" dirty="0">
                <a:latin typeface="Lucida Sans Unicode"/>
                <a:cs typeface="Lucida Sans Unicode"/>
              </a:rPr>
              <a:t>Русский</a:t>
            </a:r>
            <a:r>
              <a:rPr sz="1950" spc="165" dirty="0">
                <a:latin typeface="Lucida Sans Unicode"/>
                <a:cs typeface="Lucida Sans Unicode"/>
              </a:rPr>
              <a:t> язык</a:t>
            </a:r>
            <a:endParaRPr sz="1950" dirty="0">
              <a:latin typeface="Lucida Sans Unicode"/>
              <a:cs typeface="Lucida Sans Unicode"/>
            </a:endParaRPr>
          </a:p>
          <a:p>
            <a:pPr marL="17145" marR="2106930" indent="-4445">
              <a:lnSpc>
                <a:spcPct val="150000"/>
              </a:lnSpc>
            </a:pPr>
            <a:r>
              <a:rPr sz="1950" spc="70" dirty="0" err="1">
                <a:latin typeface="Lucida Sans Unicode"/>
                <a:cs typeface="Lucida Sans Unicode"/>
              </a:rPr>
              <a:t>По</a:t>
            </a:r>
            <a:r>
              <a:rPr sz="1950" spc="145" dirty="0">
                <a:latin typeface="Lucida Sans Unicode"/>
                <a:cs typeface="Lucida Sans Unicode"/>
              </a:rPr>
              <a:t> </a:t>
            </a:r>
            <a:r>
              <a:rPr sz="1950" spc="150" dirty="0">
                <a:latin typeface="Lucida Sans Unicode"/>
                <a:cs typeface="Lucida Sans Unicode"/>
              </a:rPr>
              <a:t>выбору </a:t>
            </a:r>
            <a:r>
              <a:rPr sz="1950" spc="125" dirty="0">
                <a:latin typeface="Lucida Sans Unicode"/>
                <a:cs typeface="Lucida Sans Unicode"/>
              </a:rPr>
              <a:t>поступающего</a:t>
            </a:r>
            <a:r>
              <a:rPr sz="1950" spc="125" dirty="0">
                <a:latin typeface="Arial MT"/>
                <a:cs typeface="Arial MT"/>
              </a:rPr>
              <a:t>: </a:t>
            </a:r>
            <a:r>
              <a:rPr sz="1950" spc="-530" dirty="0">
                <a:latin typeface="Arial MT"/>
                <a:cs typeface="Arial MT"/>
              </a:rPr>
              <a:t> </a:t>
            </a:r>
            <a:endParaRPr lang="ru-RU" sz="1950" spc="-530" dirty="0">
              <a:latin typeface="Arial MT"/>
              <a:cs typeface="Arial MT"/>
            </a:endParaRPr>
          </a:p>
          <a:p>
            <a:pPr marL="17145" marR="2106930" indent="-4445">
              <a:lnSpc>
                <a:spcPct val="150000"/>
              </a:lnSpc>
            </a:pPr>
            <a:endParaRPr lang="ru-RU" sz="800" spc="-530" dirty="0">
              <a:latin typeface="Arial MT"/>
              <a:cs typeface="Lucida Sans Unicode"/>
            </a:endParaRPr>
          </a:p>
          <a:p>
            <a:pPr marL="17145" marR="2106930" indent="-4445">
              <a:lnSpc>
                <a:spcPct val="150000"/>
              </a:lnSpc>
            </a:pPr>
            <a:r>
              <a:rPr sz="1950" spc="145" dirty="0">
                <a:latin typeface="Lucida Sans Unicode"/>
                <a:cs typeface="Lucida Sans Unicode"/>
              </a:rPr>
              <a:t>Иностранный</a:t>
            </a:r>
            <a:r>
              <a:rPr sz="1950" spc="165" dirty="0">
                <a:latin typeface="Lucida Sans Unicode"/>
                <a:cs typeface="Lucida Sans Unicode"/>
              </a:rPr>
              <a:t> язык</a:t>
            </a:r>
            <a:endParaRPr sz="1950" dirty="0">
              <a:latin typeface="Lucida Sans Unicode"/>
              <a:cs typeface="Lucida Sans Unicode"/>
            </a:endParaRPr>
          </a:p>
          <a:p>
            <a:pPr marL="17145">
              <a:lnSpc>
                <a:spcPct val="150000"/>
              </a:lnSpc>
              <a:spcBef>
                <a:spcPts val="1130"/>
              </a:spcBef>
            </a:pPr>
            <a:r>
              <a:rPr sz="1950" spc="135" dirty="0">
                <a:latin typeface="Lucida Sans Unicode"/>
                <a:cs typeface="Lucida Sans Unicode"/>
              </a:rPr>
              <a:t>История</a:t>
            </a:r>
            <a:endParaRPr sz="1950" dirty="0">
              <a:latin typeface="Lucida Sans Unicode"/>
              <a:cs typeface="Lucida Sans Unicod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D92506-B825-DEB2-5FA8-CEA7CADD45F5}"/>
              </a:ext>
            </a:extLst>
          </p:cNvPr>
          <p:cNvSpPr txBox="1"/>
          <p:nvPr/>
        </p:nvSpPr>
        <p:spPr>
          <a:xfrm>
            <a:off x="5143181" y="6690763"/>
            <a:ext cx="5257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800" spc="175" dirty="0">
                <a:latin typeface="Lucida Sans Unicode"/>
                <a:cs typeface="Lucida Sans Unicode"/>
              </a:rPr>
              <a:t>Перечень</a:t>
            </a:r>
            <a:r>
              <a:rPr lang="ru-RU" sz="1800" spc="145" dirty="0">
                <a:latin typeface="Lucida Sans Unicode"/>
                <a:cs typeface="Lucida Sans Unicode"/>
              </a:rPr>
              <a:t> вступительных</a:t>
            </a:r>
            <a:r>
              <a:rPr lang="ru-RU" sz="1800" spc="150" dirty="0">
                <a:latin typeface="Lucida Sans Unicode"/>
                <a:cs typeface="Lucida Sans Unicode"/>
              </a:rPr>
              <a:t> испытаний</a:t>
            </a:r>
            <a:endParaRPr lang="ru-RU" sz="1800" dirty="0">
              <a:latin typeface="Lucida Sans Unicode"/>
              <a:cs typeface="Lucida Sans Unicode"/>
            </a:endParaRPr>
          </a:p>
        </p:txBody>
      </p:sp>
      <p:sp>
        <p:nvSpPr>
          <p:cNvPr id="18" name="object 25">
            <a:extLst>
              <a:ext uri="{FF2B5EF4-FFF2-40B4-BE49-F238E27FC236}">
                <a16:creationId xmlns:a16="http://schemas.microsoft.com/office/drawing/2014/main" id="{FD9542C8-881C-048C-D380-2B2F0E6599AD}"/>
              </a:ext>
            </a:extLst>
          </p:cNvPr>
          <p:cNvSpPr txBox="1"/>
          <p:nvPr/>
        </p:nvSpPr>
        <p:spPr>
          <a:xfrm>
            <a:off x="11970087" y="6700032"/>
            <a:ext cx="2989008" cy="30216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2885" marR="5080" indent="-210820">
              <a:spcBef>
                <a:spcPts val="95"/>
              </a:spcBef>
            </a:pPr>
            <a:r>
              <a:rPr spc="150" dirty="0">
                <a:latin typeface="Lucida Sans Unicode"/>
                <a:cs typeface="Lucida Sans Unicode"/>
              </a:rPr>
              <a:t>Мин. </a:t>
            </a:r>
            <a:r>
              <a:rPr lang="ru-RU" spc="150" dirty="0">
                <a:latin typeface="Lucida Sans Unicode"/>
                <a:cs typeface="Lucida Sans Unicode"/>
              </a:rPr>
              <a:t>к</a:t>
            </a:r>
            <a:r>
              <a:rPr spc="150" dirty="0">
                <a:latin typeface="Lucida Sans Unicode"/>
                <a:cs typeface="Lucida Sans Unicode"/>
              </a:rPr>
              <a:t>ол</a:t>
            </a:r>
            <a:r>
              <a:rPr lang="ru-RU" spc="150" dirty="0">
                <a:latin typeface="Lucida Sans Unicode"/>
                <a:cs typeface="Lucida Sans Unicode"/>
              </a:rPr>
              <a:t>. </a:t>
            </a:r>
          </a:p>
          <a:p>
            <a:pPr marL="222885" marR="5080" indent="-210820">
              <a:spcBef>
                <a:spcPts val="95"/>
              </a:spcBef>
            </a:pPr>
            <a:r>
              <a:rPr spc="150" dirty="0" err="1">
                <a:latin typeface="Lucida Sans Unicode"/>
                <a:cs typeface="Lucida Sans Unicode"/>
              </a:rPr>
              <a:t>баллов</a:t>
            </a:r>
            <a:endParaRPr spc="150" dirty="0">
              <a:latin typeface="Lucida Sans Unicode"/>
              <a:cs typeface="Lucida Sans Unicode"/>
            </a:endParaRPr>
          </a:p>
          <a:p>
            <a:pPr marL="426084">
              <a:lnSpc>
                <a:spcPct val="100000"/>
              </a:lnSpc>
              <a:spcBef>
                <a:spcPts val="1100"/>
              </a:spcBef>
            </a:pPr>
            <a:r>
              <a:rPr lang="ru-RU" sz="1950" spc="150" dirty="0">
                <a:latin typeface="Lucida Sans Unicode"/>
                <a:cs typeface="Lucida Sans Unicode"/>
              </a:rPr>
              <a:t>40</a:t>
            </a:r>
          </a:p>
          <a:p>
            <a:pPr marL="426084">
              <a:lnSpc>
                <a:spcPct val="100000"/>
              </a:lnSpc>
              <a:spcBef>
                <a:spcPts val="1100"/>
              </a:spcBef>
            </a:pPr>
            <a:r>
              <a:rPr lang="ru-RU" sz="1950" spc="150" dirty="0">
                <a:latin typeface="Lucida Sans Unicode"/>
                <a:cs typeface="Lucida Sans Unicode"/>
              </a:rPr>
              <a:t>40</a:t>
            </a:r>
          </a:p>
          <a:p>
            <a:pPr marL="426084">
              <a:lnSpc>
                <a:spcPct val="100000"/>
              </a:lnSpc>
              <a:spcBef>
                <a:spcPts val="1100"/>
              </a:spcBef>
            </a:pPr>
            <a:endParaRPr lang="ru-RU" sz="1950" spc="150" dirty="0">
              <a:latin typeface="Lucida Sans Unicode"/>
              <a:cs typeface="Lucida Sans Unicode"/>
            </a:endParaRPr>
          </a:p>
          <a:p>
            <a:pPr marL="426084">
              <a:lnSpc>
                <a:spcPct val="150000"/>
              </a:lnSpc>
              <a:spcBef>
                <a:spcPts val="1100"/>
              </a:spcBef>
            </a:pPr>
            <a:r>
              <a:rPr sz="1950" spc="150" dirty="0">
                <a:latin typeface="Lucida Sans Unicode"/>
                <a:cs typeface="Lucida Sans Unicode"/>
              </a:rPr>
              <a:t>40</a:t>
            </a:r>
          </a:p>
          <a:p>
            <a:pPr marL="426084">
              <a:lnSpc>
                <a:spcPct val="150000"/>
              </a:lnSpc>
              <a:spcBef>
                <a:spcPts val="905"/>
              </a:spcBef>
            </a:pPr>
            <a:r>
              <a:rPr sz="1950" spc="150" dirty="0">
                <a:latin typeface="Lucida Sans Unicode"/>
                <a:cs typeface="Lucida Sans Unicode"/>
              </a:rPr>
              <a:t>40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47BE681-BCC3-8FD9-E5C7-4D0C03503538}"/>
              </a:ext>
            </a:extLst>
          </p:cNvPr>
          <p:cNvGrpSpPr/>
          <p:nvPr/>
        </p:nvGrpSpPr>
        <p:grpSpPr>
          <a:xfrm>
            <a:off x="16018633" y="7620"/>
            <a:ext cx="2309131" cy="10292080"/>
            <a:chOff x="15977937" y="41667"/>
            <a:chExt cx="2309131" cy="10292080"/>
          </a:xfrm>
        </p:grpSpPr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0CF11CD3-9698-DC20-5CF0-AA09365CC87D}"/>
                </a:ext>
              </a:extLst>
            </p:cNvPr>
            <p:cNvSpPr/>
            <p:nvPr/>
          </p:nvSpPr>
          <p:spPr>
            <a:xfrm>
              <a:off x="15977937" y="41667"/>
              <a:ext cx="2286000" cy="2411730"/>
            </a:xfrm>
            <a:custGeom>
              <a:avLst/>
              <a:gdLst/>
              <a:ahLst/>
              <a:cxnLst/>
              <a:rect l="l" t="t" r="r" b="b"/>
              <a:pathLst>
                <a:path w="2286000" h="2411730">
                  <a:moveTo>
                    <a:pt x="0" y="0"/>
                  </a:moveTo>
                  <a:lnTo>
                    <a:pt x="2285981" y="0"/>
                  </a:lnTo>
                  <a:lnTo>
                    <a:pt x="2285981" y="2411267"/>
                  </a:lnTo>
                  <a:lnTo>
                    <a:pt x="0" y="2411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5">
              <a:extLst>
                <a:ext uri="{FF2B5EF4-FFF2-40B4-BE49-F238E27FC236}">
                  <a16:creationId xmlns:a16="http://schemas.microsoft.com/office/drawing/2014/main" id="{1933E230-36EF-045F-A33E-19CE1DA1AAE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15381" y="277196"/>
              <a:ext cx="1857374" cy="1857374"/>
            </a:xfrm>
            <a:prstGeom prst="rect">
              <a:avLst/>
            </a:prstGeom>
          </p:spPr>
        </p:pic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02F35F7-2B81-3FE1-CEC4-BD37C136BA50}"/>
                </a:ext>
              </a:extLst>
            </p:cNvPr>
            <p:cNvGrpSpPr/>
            <p:nvPr/>
          </p:nvGrpSpPr>
          <p:grpSpPr>
            <a:xfrm>
              <a:off x="16001068" y="2453397"/>
              <a:ext cx="2286000" cy="7880350"/>
              <a:chOff x="16002000" y="2579818"/>
              <a:chExt cx="2286000" cy="7880350"/>
            </a:xfrm>
          </p:grpSpPr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id="{889AA77B-5BCA-2715-34E3-B1B19C521B61}"/>
                  </a:ext>
                </a:extLst>
              </p:cNvPr>
              <p:cNvGrpSpPr/>
              <p:nvPr/>
            </p:nvGrpSpPr>
            <p:grpSpPr>
              <a:xfrm>
                <a:off x="16002000" y="2579818"/>
                <a:ext cx="2286000" cy="7880350"/>
                <a:chOff x="16002000" y="2579818"/>
                <a:chExt cx="2286000" cy="7880350"/>
              </a:xfrm>
            </p:grpSpPr>
            <p:sp>
              <p:nvSpPr>
                <p:cNvPr id="29" name="object 4">
                  <a:extLst>
                    <a:ext uri="{FF2B5EF4-FFF2-40B4-BE49-F238E27FC236}">
                      <a16:creationId xmlns:a16="http://schemas.microsoft.com/office/drawing/2014/main" id="{092FB65F-23F7-9B02-9352-48A454A090F2}"/>
                    </a:ext>
                  </a:extLst>
                </p:cNvPr>
                <p:cNvSpPr/>
                <p:nvPr/>
              </p:nvSpPr>
              <p:spPr>
                <a:xfrm>
                  <a:off x="16002000" y="2579818"/>
                  <a:ext cx="2286000" cy="788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6000" h="7880350">
                      <a:moveTo>
                        <a:pt x="0" y="7879794"/>
                      </a:moveTo>
                      <a:lnTo>
                        <a:pt x="2285976" y="7879794"/>
                      </a:lnTo>
                      <a:lnTo>
                        <a:pt x="2285976" y="0"/>
                      </a:lnTo>
                      <a:lnTo>
                        <a:pt x="0" y="0"/>
                      </a:lnTo>
                      <a:lnTo>
                        <a:pt x="0" y="7879794"/>
                      </a:lnTo>
                      <a:close/>
                    </a:path>
                  </a:pathLst>
                </a:custGeom>
                <a:solidFill>
                  <a:srgbClr val="005CA2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0" name="object 6">
                  <a:extLst>
                    <a:ext uri="{FF2B5EF4-FFF2-40B4-BE49-F238E27FC236}">
                      <a16:creationId xmlns:a16="http://schemas.microsoft.com/office/drawing/2014/main" id="{4A5D34DD-409F-C4C1-9EE1-69C311F84F3E}"/>
                    </a:ext>
                  </a:extLst>
                </p:cNvPr>
                <p:cNvSpPr txBox="1"/>
                <p:nvPr/>
              </p:nvSpPr>
              <p:spPr>
                <a:xfrm>
                  <a:off x="17254203" y="5577859"/>
                  <a:ext cx="400110" cy="2312993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Р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К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Л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А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М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Ы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4" name="Группа 23">
                <a:extLst>
                  <a:ext uri="{FF2B5EF4-FFF2-40B4-BE49-F238E27FC236}">
                    <a16:creationId xmlns:a16="http://schemas.microsoft.com/office/drawing/2014/main" id="{3134A448-B422-19BC-4DEC-658D8FD37FB9}"/>
                  </a:ext>
                </a:extLst>
              </p:cNvPr>
              <p:cNvGrpSpPr/>
              <p:nvPr/>
            </p:nvGrpSpPr>
            <p:grpSpPr>
              <a:xfrm>
                <a:off x="16435981" y="2832656"/>
                <a:ext cx="1218332" cy="7303729"/>
                <a:chOff x="16435981" y="2832656"/>
                <a:chExt cx="1218332" cy="7303729"/>
              </a:xfrm>
            </p:grpSpPr>
            <p:sp>
              <p:nvSpPr>
                <p:cNvPr id="25" name="object 5">
                  <a:extLst>
                    <a:ext uri="{FF2B5EF4-FFF2-40B4-BE49-F238E27FC236}">
                      <a16:creationId xmlns:a16="http://schemas.microsoft.com/office/drawing/2014/main" id="{3C954C12-6552-0E1C-CECE-FD54EA343C25}"/>
                    </a:ext>
                  </a:extLst>
                </p:cNvPr>
                <p:cNvSpPr txBox="1"/>
                <p:nvPr/>
              </p:nvSpPr>
              <p:spPr>
                <a:xfrm>
                  <a:off x="17245212" y="2832656"/>
                  <a:ext cx="400110" cy="2650991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Ф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А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К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У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Л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Ь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6" name="object 7">
                  <a:extLst>
                    <a:ext uri="{FF2B5EF4-FFF2-40B4-BE49-F238E27FC236}">
                      <a16:creationId xmlns:a16="http://schemas.microsoft.com/office/drawing/2014/main" id="{0CBF12F1-D533-7DE9-46E1-3E34E3677D92}"/>
                    </a:ext>
                  </a:extLst>
                </p:cNvPr>
                <p:cNvSpPr txBox="1"/>
                <p:nvPr/>
              </p:nvSpPr>
              <p:spPr>
                <a:xfrm>
                  <a:off x="17151568" y="7890852"/>
                  <a:ext cx="479425" cy="299720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И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7" name="object 8">
                  <a:extLst>
                    <a:ext uri="{FF2B5EF4-FFF2-40B4-BE49-F238E27FC236}">
                      <a16:creationId xmlns:a16="http://schemas.microsoft.com/office/drawing/2014/main" id="{9233BA13-F1A9-27AB-DAD7-655EF32C69BD}"/>
                    </a:ext>
                  </a:extLst>
                </p:cNvPr>
                <p:cNvSpPr txBox="1"/>
                <p:nvPr/>
              </p:nvSpPr>
              <p:spPr>
                <a:xfrm>
                  <a:off x="17254203" y="8314402"/>
                  <a:ext cx="400110" cy="1821983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В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Я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З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Й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8" name="object 9">
                  <a:extLst>
                    <a:ext uri="{FF2B5EF4-FFF2-40B4-BE49-F238E27FC236}">
                      <a16:creationId xmlns:a16="http://schemas.microsoft.com/office/drawing/2014/main" id="{E7925772-DF98-A7DD-2ED4-E460B46EEB93}"/>
                    </a:ext>
                  </a:extLst>
                </p:cNvPr>
                <p:cNvSpPr txBox="1"/>
                <p:nvPr/>
              </p:nvSpPr>
              <p:spPr>
                <a:xfrm>
                  <a:off x="16435981" y="4114197"/>
                  <a:ext cx="400110" cy="5145285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  <a:tabLst>
                      <a:tab pos="429259" algn="l"/>
                    </a:tabLst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	О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Б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Щ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В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Н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Н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О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Ь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Ю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77393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978492" y="2191411"/>
            <a:ext cx="3537653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81355" algn="l"/>
              </a:tabLst>
            </a:pPr>
            <a:r>
              <a:rPr sz="2550" b="1" spc="85" dirty="0">
                <a:latin typeface="Arial"/>
                <a:cs typeface="Arial"/>
              </a:rPr>
              <a:t>Вы	</a:t>
            </a:r>
            <a:r>
              <a:rPr sz="2550" b="1" spc="155" dirty="0">
                <a:latin typeface="Arial"/>
                <a:cs typeface="Arial"/>
              </a:rPr>
              <a:t>научитесь:</a:t>
            </a:r>
            <a:endParaRPr sz="25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4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409714" y="2962924"/>
            <a:ext cx="899794" cy="7005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5134">
              <a:lnSpc>
                <a:spcPts val="310"/>
              </a:lnSpc>
            </a:pPr>
            <a:r>
              <a:rPr sz="2600" b="1" spc="35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endParaRPr sz="2600">
              <a:latin typeface="Arial"/>
              <a:cs typeface="Arial"/>
            </a:endParaRPr>
          </a:p>
          <a:p>
            <a:pPr indent="445134" algn="r">
              <a:lnSpc>
                <a:spcPct val="72500"/>
              </a:lnSpc>
              <a:spcBef>
                <a:spcPts val="645"/>
              </a:spcBef>
            </a:pP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 </a:t>
            </a:r>
            <a:r>
              <a:rPr sz="2600" b="1" spc="-6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5" dirty="0">
                <a:solidFill>
                  <a:srgbClr val="F9FBF6"/>
                </a:solidFill>
                <a:latin typeface="Arial"/>
                <a:cs typeface="Arial"/>
              </a:rPr>
              <a:t>К   </a:t>
            </a:r>
            <a:r>
              <a:rPr sz="2600" b="1" spc="107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0" dirty="0">
                <a:solidFill>
                  <a:srgbClr val="F9FBF6"/>
                </a:solidFill>
                <a:latin typeface="Arial"/>
                <a:cs typeface="Arial"/>
              </a:rPr>
              <a:t>У  </a:t>
            </a:r>
            <a:r>
              <a:rPr sz="2600" b="1" spc="22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3900" b="1" spc="-112" baseline="-2136" dirty="0">
                <a:solidFill>
                  <a:srgbClr val="F9FBF6"/>
                </a:solidFill>
                <a:latin typeface="Arial"/>
                <a:cs typeface="Arial"/>
              </a:rPr>
              <a:t>Л </a:t>
            </a:r>
            <a:r>
              <a:rPr sz="3900" b="1" spc="-104" baseline="-2136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3900" b="1" spc="-150" baseline="-16025" dirty="0">
                <a:solidFill>
                  <a:srgbClr val="F9FBF6"/>
                </a:solidFill>
                <a:latin typeface="Arial"/>
                <a:cs typeface="Arial"/>
              </a:rPr>
              <a:t>О</a:t>
            </a:r>
            <a:r>
              <a:rPr sz="2600" b="1" spc="-1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endParaRPr sz="2600">
              <a:latin typeface="Arial"/>
              <a:cs typeface="Arial"/>
            </a:endParaRPr>
          </a:p>
          <a:p>
            <a:pPr indent="445134" algn="r">
              <a:lnSpc>
                <a:spcPct val="37800"/>
              </a:lnSpc>
              <a:spcBef>
                <a:spcPts val="940"/>
              </a:spcBef>
            </a:pP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Т </a:t>
            </a:r>
            <a:r>
              <a:rPr sz="2600" b="1" spc="-6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65" dirty="0">
                <a:solidFill>
                  <a:srgbClr val="F9FBF6"/>
                </a:solidFill>
                <a:latin typeface="Arial"/>
                <a:cs typeface="Arial"/>
              </a:rPr>
              <a:t>Б</a:t>
            </a:r>
            <a:r>
              <a:rPr sz="3900" b="1" spc="-397" baseline="-17094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endParaRPr sz="3900" baseline="-17094">
              <a:latin typeface="Arial"/>
              <a:cs typeface="Arial"/>
            </a:endParaRPr>
          </a:p>
          <a:p>
            <a:pPr>
              <a:lnSpc>
                <a:spcPts val="2120"/>
              </a:lnSpc>
            </a:pP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Щ</a:t>
            </a:r>
            <a:r>
              <a:rPr sz="3900" b="1" spc="97" baseline="-12820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3900" baseline="-12820">
              <a:latin typeface="Arial"/>
              <a:cs typeface="Arial"/>
            </a:endParaRPr>
          </a:p>
          <a:p>
            <a:pPr algn="just">
              <a:lnSpc>
                <a:spcPct val="65700"/>
              </a:lnSpc>
              <a:spcBef>
                <a:spcPts val="132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3900" b="1" spc="-315" baseline="-7478" dirty="0">
                <a:solidFill>
                  <a:srgbClr val="F9FBF6"/>
                </a:solidFill>
                <a:latin typeface="Arial"/>
                <a:cs typeface="Arial"/>
              </a:rPr>
              <a:t>Р </a:t>
            </a:r>
            <a:r>
              <a:rPr sz="3900" b="1" spc="375" baseline="-7478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3900" b="1" spc="-405" baseline="-10683" dirty="0">
                <a:solidFill>
                  <a:srgbClr val="F9FBF6"/>
                </a:solidFill>
                <a:latin typeface="Arial"/>
                <a:cs typeface="Arial"/>
              </a:rPr>
              <a:t>Е </a:t>
            </a:r>
            <a:r>
              <a:rPr sz="3900" b="1" spc="120" baseline="-10683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0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3900" b="1" spc="30" baseline="-6410" dirty="0">
                <a:solidFill>
                  <a:srgbClr val="F9FBF6"/>
                </a:solidFill>
                <a:latin typeface="Arial"/>
                <a:cs typeface="Arial"/>
              </a:rPr>
              <a:t>К </a:t>
            </a:r>
            <a:r>
              <a:rPr sz="3900" b="1" spc="37" baseline="-641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5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3900" b="1" spc="-37" baseline="-11752" dirty="0">
                <a:solidFill>
                  <a:srgbClr val="F9FBF6"/>
                </a:solidFill>
                <a:latin typeface="Arial"/>
                <a:cs typeface="Arial"/>
              </a:rPr>
              <a:t>Л </a:t>
            </a:r>
            <a:r>
              <a:rPr sz="3900" b="1" spc="1867" baseline="-11752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65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endParaRPr sz="2600">
              <a:latin typeface="Arial"/>
              <a:cs typeface="Arial"/>
            </a:endParaRPr>
          </a:p>
          <a:p>
            <a:pPr marL="445134">
              <a:lnSpc>
                <a:spcPts val="225"/>
              </a:lnSpc>
            </a:pP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35200"/>
              </a:lnSpc>
              <a:spcBef>
                <a:spcPts val="590"/>
              </a:spcBef>
            </a:pP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Н </a:t>
            </a:r>
            <a:r>
              <a:rPr sz="2600" b="1" spc="13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3900" b="1" spc="277" baseline="-28846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185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endParaRPr sz="2600">
              <a:latin typeface="Arial"/>
              <a:cs typeface="Arial"/>
            </a:endParaRPr>
          </a:p>
          <a:p>
            <a:pPr>
              <a:lnSpc>
                <a:spcPts val="2920"/>
              </a:lnSpc>
            </a:pPr>
            <a:r>
              <a:rPr sz="3900" b="1" spc="-127" baseline="-19230" dirty="0">
                <a:solidFill>
                  <a:srgbClr val="F9FBF6"/>
                </a:solidFill>
                <a:latin typeface="Arial"/>
                <a:cs typeface="Arial"/>
              </a:rPr>
              <a:t>О</a:t>
            </a:r>
            <a:r>
              <a:rPr sz="2600" b="1" spc="-8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66200"/>
              </a:lnSpc>
              <a:spcBef>
                <a:spcPts val="1355"/>
              </a:spcBef>
            </a:pPr>
            <a:r>
              <a:rPr sz="2600" b="1" spc="5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3900" b="1" spc="7" baseline="-11752" dirty="0">
                <a:solidFill>
                  <a:srgbClr val="F9FBF6"/>
                </a:solidFill>
                <a:latin typeface="Arial"/>
                <a:cs typeface="Arial"/>
              </a:rPr>
              <a:t>И  </a:t>
            </a:r>
            <a:r>
              <a:rPr sz="3900" b="1" spc="540" baseline="-11752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Т </a:t>
            </a:r>
            <a:r>
              <a:rPr sz="2600" b="1" spc="157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35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3900" b="1" spc="-352" baseline="-5341" dirty="0">
                <a:solidFill>
                  <a:srgbClr val="F9FBF6"/>
                </a:solidFill>
                <a:latin typeface="Arial"/>
                <a:cs typeface="Arial"/>
              </a:rPr>
              <a:t>С </a:t>
            </a:r>
            <a:r>
              <a:rPr sz="3900" b="1" spc="-345" baseline="-5341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30" dirty="0">
                <a:solidFill>
                  <a:srgbClr val="F9FBF6"/>
                </a:solidFill>
                <a:latin typeface="Arial"/>
                <a:cs typeface="Arial"/>
              </a:rPr>
              <a:t>Ю</a:t>
            </a:r>
            <a:r>
              <a:rPr sz="3900" b="1" spc="-44" baseline="-534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endParaRPr sz="3900" baseline="-5341">
              <a:latin typeface="Arial"/>
              <a:cs typeface="Arial"/>
            </a:endParaRPr>
          </a:p>
          <a:p>
            <a:pPr marL="445134" algn="just">
              <a:lnSpc>
                <a:spcPct val="66800"/>
              </a:lnSpc>
              <a:spcBef>
                <a:spcPts val="380"/>
              </a:spcBef>
            </a:pPr>
            <a:r>
              <a:rPr sz="2600" b="1" spc="-125" dirty="0">
                <a:solidFill>
                  <a:srgbClr val="F9FBF6"/>
                </a:solidFill>
                <a:latin typeface="Arial"/>
                <a:cs typeface="Arial"/>
              </a:rPr>
              <a:t>Я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70" dirty="0">
                <a:solidFill>
                  <a:srgbClr val="F9FBF6"/>
                </a:solidFill>
                <a:latin typeface="Arial"/>
                <a:cs typeface="Arial"/>
              </a:rPr>
              <a:t>З </a:t>
            </a:r>
            <a:r>
              <a:rPr sz="2600" b="1" spc="7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65" dirty="0">
                <a:solidFill>
                  <a:srgbClr val="F9FBF6"/>
                </a:solidFill>
                <a:latin typeface="Arial"/>
                <a:cs typeface="Arial"/>
              </a:rPr>
              <a:t>Е </a:t>
            </a:r>
            <a:r>
              <a:rPr sz="2600" b="1" spc="-26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90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165897" y="2832657"/>
            <a:ext cx="479425" cy="247269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165897" y="5484204"/>
            <a:ext cx="479425" cy="2078989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165897" y="7742046"/>
            <a:ext cx="479425" cy="29972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И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165897" y="8221004"/>
            <a:ext cx="479425" cy="1642745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720326" y="4004991"/>
            <a:ext cx="479425" cy="483489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  <a:tabLst>
                <a:tab pos="429259" algn="l"/>
              </a:tabLst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	О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Б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Щ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О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Ю</a:t>
            </a:r>
            <a:endParaRPr sz="2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898359" y="2020311"/>
            <a:ext cx="5944235" cy="15867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78790">
              <a:lnSpc>
                <a:spcPct val="132400"/>
              </a:lnSpc>
              <a:spcBef>
                <a:spcPts val="95"/>
              </a:spcBef>
            </a:pPr>
            <a:r>
              <a:rPr sz="2550" b="1" spc="280" dirty="0">
                <a:latin typeface="Arial"/>
                <a:cs typeface="Arial"/>
              </a:rPr>
              <a:t>Вашей</a:t>
            </a:r>
            <a:r>
              <a:rPr sz="2550" b="1" spc="315" dirty="0">
                <a:latin typeface="Arial"/>
                <a:cs typeface="Arial"/>
              </a:rPr>
              <a:t> </a:t>
            </a:r>
            <a:r>
              <a:rPr sz="2550" b="1" spc="275" dirty="0">
                <a:latin typeface="Arial"/>
                <a:cs typeface="Arial"/>
              </a:rPr>
              <a:t>будущей</a:t>
            </a:r>
            <a:r>
              <a:rPr sz="2550" b="1" spc="315" dirty="0">
                <a:latin typeface="Arial"/>
                <a:cs typeface="Arial"/>
              </a:rPr>
              <a:t> </a:t>
            </a:r>
            <a:r>
              <a:rPr sz="2550" b="1" spc="210" dirty="0">
                <a:latin typeface="Arial"/>
                <a:cs typeface="Arial"/>
              </a:rPr>
              <a:t>профессией </a:t>
            </a:r>
            <a:r>
              <a:rPr sz="2550" b="1" spc="-690" dirty="0">
                <a:latin typeface="Arial"/>
                <a:cs typeface="Arial"/>
              </a:rPr>
              <a:t> </a:t>
            </a:r>
            <a:r>
              <a:rPr sz="2550" b="1" spc="330" dirty="0">
                <a:latin typeface="Arial"/>
                <a:cs typeface="Arial"/>
              </a:rPr>
              <a:t>может</a:t>
            </a:r>
            <a:r>
              <a:rPr sz="2550" b="1" spc="345" dirty="0">
                <a:latin typeface="Arial"/>
                <a:cs typeface="Arial"/>
              </a:rPr>
              <a:t> </a:t>
            </a:r>
            <a:r>
              <a:rPr sz="2550" b="1" spc="190" dirty="0">
                <a:latin typeface="Arial"/>
                <a:cs typeface="Arial"/>
              </a:rPr>
              <a:t>стать:</a:t>
            </a:r>
            <a:endParaRPr sz="25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500" dirty="0">
              <a:latin typeface="Arial"/>
              <a:cs typeface="Arial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CB5CCD6-B3B6-7744-84C4-BF6CAF58295D}"/>
              </a:ext>
            </a:extLst>
          </p:cNvPr>
          <p:cNvGrpSpPr/>
          <p:nvPr/>
        </p:nvGrpSpPr>
        <p:grpSpPr>
          <a:xfrm>
            <a:off x="15978869" y="-5080"/>
            <a:ext cx="2309131" cy="10292080"/>
            <a:chOff x="15977937" y="41667"/>
            <a:chExt cx="2309131" cy="10292080"/>
          </a:xfrm>
        </p:grpSpPr>
        <p:sp>
          <p:nvSpPr>
            <p:cNvPr id="27" name="object 4">
              <a:extLst>
                <a:ext uri="{FF2B5EF4-FFF2-40B4-BE49-F238E27FC236}">
                  <a16:creationId xmlns:a16="http://schemas.microsoft.com/office/drawing/2014/main" id="{282C829E-7D98-69B3-3D80-0D6600B09CB6}"/>
                </a:ext>
              </a:extLst>
            </p:cNvPr>
            <p:cNvSpPr/>
            <p:nvPr/>
          </p:nvSpPr>
          <p:spPr>
            <a:xfrm>
              <a:off x="15977937" y="41667"/>
              <a:ext cx="2286000" cy="2411730"/>
            </a:xfrm>
            <a:custGeom>
              <a:avLst/>
              <a:gdLst/>
              <a:ahLst/>
              <a:cxnLst/>
              <a:rect l="l" t="t" r="r" b="b"/>
              <a:pathLst>
                <a:path w="2286000" h="2411730">
                  <a:moveTo>
                    <a:pt x="0" y="0"/>
                  </a:moveTo>
                  <a:lnTo>
                    <a:pt x="2285981" y="0"/>
                  </a:lnTo>
                  <a:lnTo>
                    <a:pt x="2285981" y="2411267"/>
                  </a:lnTo>
                  <a:lnTo>
                    <a:pt x="0" y="2411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5">
              <a:extLst>
                <a:ext uri="{FF2B5EF4-FFF2-40B4-BE49-F238E27FC236}">
                  <a16:creationId xmlns:a16="http://schemas.microsoft.com/office/drawing/2014/main" id="{04C7489D-A089-A0AA-7516-6BC2D08CE27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15381" y="277196"/>
              <a:ext cx="1857374" cy="1857374"/>
            </a:xfrm>
            <a:prstGeom prst="rect">
              <a:avLst/>
            </a:prstGeom>
          </p:spPr>
        </p:pic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27299617-17DF-44A6-7D37-9F70F9EE37AA}"/>
                </a:ext>
              </a:extLst>
            </p:cNvPr>
            <p:cNvGrpSpPr/>
            <p:nvPr/>
          </p:nvGrpSpPr>
          <p:grpSpPr>
            <a:xfrm>
              <a:off x="16001068" y="2453397"/>
              <a:ext cx="2286000" cy="7880350"/>
              <a:chOff x="16002000" y="2579818"/>
              <a:chExt cx="2286000" cy="7880350"/>
            </a:xfrm>
          </p:grpSpPr>
          <p:grpSp>
            <p:nvGrpSpPr>
              <p:cNvPr id="30" name="Группа 29">
                <a:extLst>
                  <a:ext uri="{FF2B5EF4-FFF2-40B4-BE49-F238E27FC236}">
                    <a16:creationId xmlns:a16="http://schemas.microsoft.com/office/drawing/2014/main" id="{21ADE937-F132-0B60-9C6B-199FC10980C4}"/>
                  </a:ext>
                </a:extLst>
              </p:cNvPr>
              <p:cNvGrpSpPr/>
              <p:nvPr/>
            </p:nvGrpSpPr>
            <p:grpSpPr>
              <a:xfrm>
                <a:off x="16002000" y="2579818"/>
                <a:ext cx="2286000" cy="7880350"/>
                <a:chOff x="16002000" y="2579818"/>
                <a:chExt cx="2286000" cy="7880350"/>
              </a:xfrm>
            </p:grpSpPr>
            <p:sp>
              <p:nvSpPr>
                <p:cNvPr id="36" name="object 4">
                  <a:extLst>
                    <a:ext uri="{FF2B5EF4-FFF2-40B4-BE49-F238E27FC236}">
                      <a16:creationId xmlns:a16="http://schemas.microsoft.com/office/drawing/2014/main" id="{5A5CD7F1-1231-FB56-A599-83A9F5074FB0}"/>
                    </a:ext>
                  </a:extLst>
                </p:cNvPr>
                <p:cNvSpPr/>
                <p:nvPr/>
              </p:nvSpPr>
              <p:spPr>
                <a:xfrm>
                  <a:off x="16002000" y="2579818"/>
                  <a:ext cx="2286000" cy="788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6000" h="7880350">
                      <a:moveTo>
                        <a:pt x="0" y="7879794"/>
                      </a:moveTo>
                      <a:lnTo>
                        <a:pt x="2285976" y="7879794"/>
                      </a:lnTo>
                      <a:lnTo>
                        <a:pt x="2285976" y="0"/>
                      </a:lnTo>
                      <a:lnTo>
                        <a:pt x="0" y="0"/>
                      </a:lnTo>
                      <a:lnTo>
                        <a:pt x="0" y="7879794"/>
                      </a:lnTo>
                      <a:close/>
                    </a:path>
                  </a:pathLst>
                </a:custGeom>
                <a:solidFill>
                  <a:srgbClr val="005CA2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7" name="object 6">
                  <a:extLst>
                    <a:ext uri="{FF2B5EF4-FFF2-40B4-BE49-F238E27FC236}">
                      <a16:creationId xmlns:a16="http://schemas.microsoft.com/office/drawing/2014/main" id="{35FF6B58-BB49-3807-1BF0-CAEAE5C68CD6}"/>
                    </a:ext>
                  </a:extLst>
                </p:cNvPr>
                <p:cNvSpPr txBox="1"/>
                <p:nvPr/>
              </p:nvSpPr>
              <p:spPr>
                <a:xfrm>
                  <a:off x="17254203" y="5577859"/>
                  <a:ext cx="400110" cy="2312993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Р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К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Л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А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М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Ы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AD9D3986-09CE-9F10-7FB5-C0AF761C32F1}"/>
                  </a:ext>
                </a:extLst>
              </p:cNvPr>
              <p:cNvGrpSpPr/>
              <p:nvPr/>
            </p:nvGrpSpPr>
            <p:grpSpPr>
              <a:xfrm>
                <a:off x="16435981" y="2832656"/>
                <a:ext cx="1218332" cy="7303729"/>
                <a:chOff x="16435981" y="2832656"/>
                <a:chExt cx="1218332" cy="7303729"/>
              </a:xfrm>
            </p:grpSpPr>
            <p:sp>
              <p:nvSpPr>
                <p:cNvPr id="32" name="object 5">
                  <a:extLst>
                    <a:ext uri="{FF2B5EF4-FFF2-40B4-BE49-F238E27FC236}">
                      <a16:creationId xmlns:a16="http://schemas.microsoft.com/office/drawing/2014/main" id="{D1823AEF-9D07-E6F9-7032-DD56BBE9A58A}"/>
                    </a:ext>
                  </a:extLst>
                </p:cNvPr>
                <p:cNvSpPr txBox="1"/>
                <p:nvPr/>
              </p:nvSpPr>
              <p:spPr>
                <a:xfrm>
                  <a:off x="17245212" y="2832656"/>
                  <a:ext cx="400110" cy="2650991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Ф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А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К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У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Л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Ь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3" name="object 7">
                  <a:extLst>
                    <a:ext uri="{FF2B5EF4-FFF2-40B4-BE49-F238E27FC236}">
                      <a16:creationId xmlns:a16="http://schemas.microsoft.com/office/drawing/2014/main" id="{6537DD45-D776-BF35-26D1-486116D652B7}"/>
                    </a:ext>
                  </a:extLst>
                </p:cNvPr>
                <p:cNvSpPr txBox="1"/>
                <p:nvPr/>
              </p:nvSpPr>
              <p:spPr>
                <a:xfrm>
                  <a:off x="17151568" y="7890852"/>
                  <a:ext cx="479425" cy="299720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И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4" name="object 8">
                  <a:extLst>
                    <a:ext uri="{FF2B5EF4-FFF2-40B4-BE49-F238E27FC236}">
                      <a16:creationId xmlns:a16="http://schemas.microsoft.com/office/drawing/2014/main" id="{D3B14630-6C1B-719D-6BCE-D577C73EE592}"/>
                    </a:ext>
                  </a:extLst>
                </p:cNvPr>
                <p:cNvSpPr txBox="1"/>
                <p:nvPr/>
              </p:nvSpPr>
              <p:spPr>
                <a:xfrm>
                  <a:off x="17254203" y="8314402"/>
                  <a:ext cx="400110" cy="1821983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В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Я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З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Й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5" name="object 9">
                  <a:extLst>
                    <a:ext uri="{FF2B5EF4-FFF2-40B4-BE49-F238E27FC236}">
                      <a16:creationId xmlns:a16="http://schemas.microsoft.com/office/drawing/2014/main" id="{B7C3F897-30C8-D0C3-94C0-F8E346C571D4}"/>
                    </a:ext>
                  </a:extLst>
                </p:cNvPr>
                <p:cNvSpPr txBox="1"/>
                <p:nvPr/>
              </p:nvSpPr>
              <p:spPr>
                <a:xfrm>
                  <a:off x="16435981" y="4114197"/>
                  <a:ext cx="400110" cy="5145285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  <a:tabLst>
                      <a:tab pos="429259" algn="l"/>
                    </a:tabLst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	О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Б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Щ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В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Н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Н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О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Ь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Ю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</p:grpSp>
        </p:grpSp>
      </p:grp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33027B95-B99C-BCA6-CCD9-E2B3B0A5D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779875"/>
            <a:ext cx="11119660" cy="719025"/>
          </a:xfrm>
        </p:spPr>
        <p:txBody>
          <a:bodyPr/>
          <a:lstStyle/>
          <a:p>
            <a:r>
              <a:rPr lang="ru-RU" sz="3200" kern="0" spc="250" dirty="0">
                <a:latin typeface="Arial "/>
              </a:rPr>
              <a:t>«</a:t>
            </a:r>
            <a:r>
              <a:rPr lang="ru-RU" sz="3200" kern="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Конструирование инновационного медиапродукта»</a:t>
            </a:r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7CC449-0ADD-A857-E777-9BCBC6533B63}"/>
              </a:ext>
            </a:extLst>
          </p:cNvPr>
          <p:cNvSpPr txBox="1"/>
          <p:nvPr/>
        </p:nvSpPr>
        <p:spPr>
          <a:xfrm>
            <a:off x="8788602" y="3620270"/>
            <a:ext cx="5944235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медиадизайнер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медианалитик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медиа-менеджер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лидер команды (тимлид) по развитию медиапродуктов</a:t>
            </a: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предприниматель в сфере медиа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997EC1F-3555-C2AE-7DC6-0F2EE45AE94E}"/>
              </a:ext>
            </a:extLst>
          </p:cNvPr>
          <p:cNvSpPr txBox="1"/>
          <p:nvPr/>
        </p:nvSpPr>
        <p:spPr>
          <a:xfrm>
            <a:off x="813839" y="3617440"/>
            <a:ext cx="6705600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2400" dirty="0"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мониторить информационное поле и проводить медиааудит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2400" dirty="0"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разрабатывать визуальную и текстовую часть медиапродукта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ru-RU" sz="2400" dirty="0"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организовывать информационное сопровождение событий</a:t>
            </a: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управлять инновационными медиапроектами</a:t>
            </a:r>
          </a:p>
        </p:txBody>
      </p:sp>
    </p:spTree>
    <p:extLst>
      <p:ext uri="{BB962C8B-B14F-4D97-AF65-F5344CB8AC3E}">
        <p14:creationId xmlns:p14="http://schemas.microsoft.com/office/powerpoint/2010/main" val="2118969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7245212" y="2832658"/>
            <a:ext cx="400110" cy="247269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lang="ru-RU" sz="2600" b="1" spc="-280" dirty="0">
                <a:solidFill>
                  <a:srgbClr val="F9FBF6"/>
                </a:solidFill>
                <a:latin typeface="Arial"/>
                <a:cs typeface="Arial"/>
              </a:rPr>
              <a:t>ЕТ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845103" y="5484205"/>
            <a:ext cx="800219" cy="2078989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lang="ru-RU" sz="2600" b="1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165897" y="7806404"/>
            <a:ext cx="479425" cy="29972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И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845103" y="8221005"/>
            <a:ext cx="800219" cy="1642745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lang="ru-RU" sz="2600" b="1" dirty="0">
                <a:solidFill>
                  <a:srgbClr val="F9FBF6"/>
                </a:solidFill>
                <a:latin typeface="Arial"/>
                <a:cs typeface="Arial"/>
              </a:rPr>
              <a:t>ЕЙ</a:t>
            </a:r>
            <a:r>
              <a:rPr lang="ru-RU"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lang="ru-RU" sz="2600" b="1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720326" y="4004991"/>
            <a:ext cx="479425" cy="483489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  <a:tabLst>
                <a:tab pos="429259" algn="l"/>
              </a:tabLst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	О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Б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Щ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lang="ru-RU"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lang="ru-RU"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lang="ru-RU"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lang="ru-RU"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lang="ru-RU"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О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Ю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638800" y="606878"/>
            <a:ext cx="5563235" cy="6692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200" spc="33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Факультет</a:t>
            </a:r>
            <a:r>
              <a:rPr sz="4200" spc="295" dirty="0">
                <a:latin typeface="Lucida Sans Unicode"/>
                <a:cs typeface="Lucida Sans Unicode"/>
              </a:rPr>
              <a:t> </a:t>
            </a:r>
            <a:r>
              <a:rPr sz="4200" spc="185" dirty="0">
                <a:latin typeface="Lucida Sans Unicode"/>
                <a:cs typeface="Lucida Sans Unicode"/>
              </a:rPr>
              <a:t>сегодня</a:t>
            </a:r>
            <a:endParaRPr sz="4200" dirty="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43000" y="1598526"/>
            <a:ext cx="349771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240" dirty="0">
                <a:latin typeface="Lucida Sans Unicode"/>
                <a:cs typeface="Lucida Sans Unicode"/>
              </a:rPr>
              <a:t>Бакалавриат</a:t>
            </a:r>
            <a:endParaRPr sz="3600" b="1" dirty="0">
              <a:latin typeface="Lucida Sans Unicode"/>
              <a:cs typeface="Lucida Sans Unicode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A8ADFF5-BFC3-E934-1441-91D9658CE209}"/>
              </a:ext>
            </a:extLst>
          </p:cNvPr>
          <p:cNvGrpSpPr/>
          <p:nvPr/>
        </p:nvGrpSpPr>
        <p:grpSpPr>
          <a:xfrm>
            <a:off x="15977937" y="41667"/>
            <a:ext cx="2309131" cy="10292080"/>
            <a:chOff x="15977937" y="41667"/>
            <a:chExt cx="2309131" cy="10292080"/>
          </a:xfrm>
        </p:grpSpPr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96DE4D50-5049-FF37-497A-FD572ED26898}"/>
                </a:ext>
              </a:extLst>
            </p:cNvPr>
            <p:cNvSpPr/>
            <p:nvPr/>
          </p:nvSpPr>
          <p:spPr>
            <a:xfrm>
              <a:off x="15977937" y="41667"/>
              <a:ext cx="2286000" cy="2411730"/>
            </a:xfrm>
            <a:custGeom>
              <a:avLst/>
              <a:gdLst/>
              <a:ahLst/>
              <a:cxnLst/>
              <a:rect l="l" t="t" r="r" b="b"/>
              <a:pathLst>
                <a:path w="2286000" h="2411730">
                  <a:moveTo>
                    <a:pt x="0" y="0"/>
                  </a:moveTo>
                  <a:lnTo>
                    <a:pt x="2285981" y="0"/>
                  </a:lnTo>
                  <a:lnTo>
                    <a:pt x="2285981" y="2411267"/>
                  </a:lnTo>
                  <a:lnTo>
                    <a:pt x="0" y="2411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5">
              <a:extLst>
                <a:ext uri="{FF2B5EF4-FFF2-40B4-BE49-F238E27FC236}">
                  <a16:creationId xmlns:a16="http://schemas.microsoft.com/office/drawing/2014/main" id="{FBE10464-42B7-9166-1FFF-1AB797B451D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15381" y="277196"/>
              <a:ext cx="1857374" cy="1857374"/>
            </a:xfrm>
            <a:prstGeom prst="rect">
              <a:avLst/>
            </a:prstGeom>
          </p:spPr>
        </p:pic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90523F2C-F6FC-471D-DE43-F38C0F115AEB}"/>
                </a:ext>
              </a:extLst>
            </p:cNvPr>
            <p:cNvGrpSpPr/>
            <p:nvPr/>
          </p:nvGrpSpPr>
          <p:grpSpPr>
            <a:xfrm>
              <a:off x="16001068" y="2453397"/>
              <a:ext cx="2286000" cy="7880350"/>
              <a:chOff x="16002000" y="2579818"/>
              <a:chExt cx="2286000" cy="7880350"/>
            </a:xfrm>
          </p:grpSpPr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id="{117D6E1B-8BC9-FE2F-FFFC-777EA1851C74}"/>
                  </a:ext>
                </a:extLst>
              </p:cNvPr>
              <p:cNvGrpSpPr/>
              <p:nvPr/>
            </p:nvGrpSpPr>
            <p:grpSpPr>
              <a:xfrm>
                <a:off x="16002000" y="2579818"/>
                <a:ext cx="2286000" cy="7880350"/>
                <a:chOff x="16002000" y="2579818"/>
                <a:chExt cx="2286000" cy="7880350"/>
              </a:xfrm>
            </p:grpSpPr>
            <p:sp>
              <p:nvSpPr>
                <p:cNvPr id="29" name="object 4">
                  <a:extLst>
                    <a:ext uri="{FF2B5EF4-FFF2-40B4-BE49-F238E27FC236}">
                      <a16:creationId xmlns:a16="http://schemas.microsoft.com/office/drawing/2014/main" id="{B95E2C5C-BF51-4BAC-BA6E-556119D8E48C}"/>
                    </a:ext>
                  </a:extLst>
                </p:cNvPr>
                <p:cNvSpPr/>
                <p:nvPr/>
              </p:nvSpPr>
              <p:spPr>
                <a:xfrm>
                  <a:off x="16002000" y="2579818"/>
                  <a:ext cx="2286000" cy="788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6000" h="7880350">
                      <a:moveTo>
                        <a:pt x="0" y="7879794"/>
                      </a:moveTo>
                      <a:lnTo>
                        <a:pt x="2285976" y="7879794"/>
                      </a:lnTo>
                      <a:lnTo>
                        <a:pt x="2285976" y="0"/>
                      </a:lnTo>
                      <a:lnTo>
                        <a:pt x="0" y="0"/>
                      </a:lnTo>
                      <a:lnTo>
                        <a:pt x="0" y="7879794"/>
                      </a:lnTo>
                      <a:close/>
                    </a:path>
                  </a:pathLst>
                </a:custGeom>
                <a:solidFill>
                  <a:srgbClr val="005CA2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0" name="object 6">
                  <a:extLst>
                    <a:ext uri="{FF2B5EF4-FFF2-40B4-BE49-F238E27FC236}">
                      <a16:creationId xmlns:a16="http://schemas.microsoft.com/office/drawing/2014/main" id="{83564C8A-F3F3-C3ED-714D-ED31439A2388}"/>
                    </a:ext>
                  </a:extLst>
                </p:cNvPr>
                <p:cNvSpPr txBox="1"/>
                <p:nvPr/>
              </p:nvSpPr>
              <p:spPr>
                <a:xfrm>
                  <a:off x="17254203" y="5577859"/>
                  <a:ext cx="400110" cy="2312993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Р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К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Л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А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М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Ы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4" name="Группа 23">
                <a:extLst>
                  <a:ext uri="{FF2B5EF4-FFF2-40B4-BE49-F238E27FC236}">
                    <a16:creationId xmlns:a16="http://schemas.microsoft.com/office/drawing/2014/main" id="{A93462FE-E6E5-7BB5-A86C-EC63B8780EB7}"/>
                  </a:ext>
                </a:extLst>
              </p:cNvPr>
              <p:cNvGrpSpPr/>
              <p:nvPr/>
            </p:nvGrpSpPr>
            <p:grpSpPr>
              <a:xfrm>
                <a:off x="16435981" y="2832656"/>
                <a:ext cx="1218332" cy="7303729"/>
                <a:chOff x="16435981" y="2832656"/>
                <a:chExt cx="1218332" cy="7303729"/>
              </a:xfrm>
            </p:grpSpPr>
            <p:sp>
              <p:nvSpPr>
                <p:cNvPr id="25" name="object 5">
                  <a:extLst>
                    <a:ext uri="{FF2B5EF4-FFF2-40B4-BE49-F238E27FC236}">
                      <a16:creationId xmlns:a16="http://schemas.microsoft.com/office/drawing/2014/main" id="{25CA5664-99E6-E33E-F5BA-D761DD7FEB20}"/>
                    </a:ext>
                  </a:extLst>
                </p:cNvPr>
                <p:cNvSpPr txBox="1"/>
                <p:nvPr/>
              </p:nvSpPr>
              <p:spPr>
                <a:xfrm>
                  <a:off x="17245212" y="2832656"/>
                  <a:ext cx="400110" cy="2650991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Ф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А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К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У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Л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Ь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6" name="object 7">
                  <a:extLst>
                    <a:ext uri="{FF2B5EF4-FFF2-40B4-BE49-F238E27FC236}">
                      <a16:creationId xmlns:a16="http://schemas.microsoft.com/office/drawing/2014/main" id="{4310EF3A-7E84-C345-0789-F66E0289F8E0}"/>
                    </a:ext>
                  </a:extLst>
                </p:cNvPr>
                <p:cNvSpPr txBox="1"/>
                <p:nvPr/>
              </p:nvSpPr>
              <p:spPr>
                <a:xfrm>
                  <a:off x="17151568" y="7890852"/>
                  <a:ext cx="479425" cy="299720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И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7" name="object 8">
                  <a:extLst>
                    <a:ext uri="{FF2B5EF4-FFF2-40B4-BE49-F238E27FC236}">
                      <a16:creationId xmlns:a16="http://schemas.microsoft.com/office/drawing/2014/main" id="{C0EFE050-87B3-6B35-579F-DA9B12500DF7}"/>
                    </a:ext>
                  </a:extLst>
                </p:cNvPr>
                <p:cNvSpPr txBox="1"/>
                <p:nvPr/>
              </p:nvSpPr>
              <p:spPr>
                <a:xfrm>
                  <a:off x="17254203" y="8314402"/>
                  <a:ext cx="400110" cy="1821983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В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Я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З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Й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8" name="object 9">
                  <a:extLst>
                    <a:ext uri="{FF2B5EF4-FFF2-40B4-BE49-F238E27FC236}">
                      <a16:creationId xmlns:a16="http://schemas.microsoft.com/office/drawing/2014/main" id="{C2307345-FE92-DA79-E565-8099E70D4BD0}"/>
                    </a:ext>
                  </a:extLst>
                </p:cNvPr>
                <p:cNvSpPr txBox="1"/>
                <p:nvPr/>
              </p:nvSpPr>
              <p:spPr>
                <a:xfrm>
                  <a:off x="16435981" y="4114197"/>
                  <a:ext cx="400110" cy="5145285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  <a:tabLst>
                      <a:tab pos="429259" algn="l"/>
                    </a:tabLst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	О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Б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Щ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В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Н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Н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О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Ь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Ю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124147B-B367-DB7A-97E2-849196BCCFC0}"/>
              </a:ext>
            </a:extLst>
          </p:cNvPr>
          <p:cNvSpPr txBox="1"/>
          <p:nvPr/>
        </p:nvSpPr>
        <p:spPr>
          <a:xfrm>
            <a:off x="1370468" y="2549608"/>
            <a:ext cx="13928319" cy="6837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3200" b="1" dirty="0"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42.03.01 Реклама и связи с общественностью</a:t>
            </a:r>
            <a:endParaRPr lang="ru-RU" sz="3200" dirty="0">
              <a:effectLst/>
              <a:latin typeface="Lucida Sans Unicode" panose="020B0602030504020204" pitchFamily="34" charset="0"/>
              <a:ea typeface="Calibri" panose="020F0502020204030204" pitchFamily="34" charset="0"/>
              <a:cs typeface="Lucida Sans Unicode" panose="020B0602030504020204" pitchFamily="34" charset="0"/>
            </a:endParaRPr>
          </a:p>
          <a:p>
            <a:pPr indent="715963">
              <a:lnSpc>
                <a:spcPct val="150000"/>
              </a:lnSpc>
              <a:spcAft>
                <a:spcPts val="1000"/>
              </a:spcAft>
            </a:pPr>
            <a:r>
              <a:rPr lang="ru-RU" sz="3200" dirty="0"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«Современные коммуникации и реклама»</a:t>
            </a:r>
          </a:p>
          <a:p>
            <a:pPr indent="715963">
              <a:lnSpc>
                <a:spcPct val="150000"/>
              </a:lnSpc>
              <a:spcAft>
                <a:spcPts val="1000"/>
              </a:spcAft>
            </a:pPr>
            <a:r>
              <a:rPr lang="ru-RU" sz="3200" dirty="0"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«Реклама и связи с общественностью в цифровой среде»</a:t>
            </a:r>
          </a:p>
          <a:p>
            <a:pPr indent="715963">
              <a:lnSpc>
                <a:spcPct val="150000"/>
              </a:lnSpc>
              <a:spcAft>
                <a:spcPts val="1000"/>
              </a:spcAft>
            </a:pPr>
            <a:r>
              <a:rPr lang="ru-RU" sz="3200" dirty="0"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«Маркетинговые коммуникации и маркетинг»</a:t>
            </a:r>
          </a:p>
          <a:p>
            <a:pPr indent="715963">
              <a:lnSpc>
                <a:spcPct val="150000"/>
              </a:lnSpc>
              <a:spcAft>
                <a:spcPts val="1000"/>
              </a:spcAft>
            </a:pPr>
            <a:r>
              <a:rPr lang="ru-RU" sz="3200" dirty="0"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«Связи с общественностью и коммуникативные технологии»</a:t>
            </a:r>
          </a:p>
          <a:p>
            <a:pPr indent="715963">
              <a:lnSpc>
                <a:spcPct val="150000"/>
              </a:lnSpc>
              <a:spcAft>
                <a:spcPts val="1000"/>
              </a:spcAft>
            </a:pPr>
            <a:r>
              <a:rPr lang="ru-RU" sz="3200" dirty="0"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«</a:t>
            </a:r>
            <a:r>
              <a:rPr lang="ru-RU" sz="3200" dirty="0"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Социокультурный дизайн интегрированных коммуникаций»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3200" b="1" dirty="0"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42.03.05 Медиакоммуникации</a:t>
            </a:r>
            <a:endParaRPr lang="ru-RU" sz="3200" dirty="0">
              <a:effectLst/>
              <a:latin typeface="Lucida Sans Unicode" panose="020B0602030504020204" pitchFamily="34" charset="0"/>
              <a:ea typeface="Calibri" panose="020F0502020204030204" pitchFamily="34" charset="0"/>
              <a:cs typeface="Lucida Sans Unicode" panose="020B0602030504020204" pitchFamily="34" charset="0"/>
            </a:endParaRPr>
          </a:p>
          <a:p>
            <a:pPr indent="715963">
              <a:lnSpc>
                <a:spcPct val="150000"/>
              </a:lnSpc>
              <a:spcAft>
                <a:spcPts val="1000"/>
              </a:spcAft>
            </a:pPr>
            <a:r>
              <a:rPr lang="ru-RU" sz="3200" dirty="0"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«Медиакоммуникации и управление корпоративными медиа»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409714" y="2962937"/>
            <a:ext cx="899794" cy="7005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5134">
              <a:lnSpc>
                <a:spcPts val="310"/>
              </a:lnSpc>
            </a:pPr>
            <a:r>
              <a:rPr sz="2600" b="1" spc="35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endParaRPr sz="2600">
              <a:latin typeface="Arial"/>
              <a:cs typeface="Arial"/>
            </a:endParaRPr>
          </a:p>
          <a:p>
            <a:pPr indent="445134" algn="r">
              <a:lnSpc>
                <a:spcPct val="72500"/>
              </a:lnSpc>
              <a:spcBef>
                <a:spcPts val="645"/>
              </a:spcBef>
            </a:pP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 </a:t>
            </a:r>
            <a:r>
              <a:rPr sz="2600" b="1" spc="-6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5" dirty="0">
                <a:solidFill>
                  <a:srgbClr val="F9FBF6"/>
                </a:solidFill>
                <a:latin typeface="Arial"/>
                <a:cs typeface="Arial"/>
              </a:rPr>
              <a:t>К   </a:t>
            </a:r>
            <a:r>
              <a:rPr sz="2600" b="1" spc="107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0" dirty="0">
                <a:solidFill>
                  <a:srgbClr val="F9FBF6"/>
                </a:solidFill>
                <a:latin typeface="Arial"/>
                <a:cs typeface="Arial"/>
              </a:rPr>
              <a:t>У  </a:t>
            </a:r>
            <a:r>
              <a:rPr sz="2600" b="1" spc="22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3900" b="1" spc="-112" baseline="-2136" dirty="0">
                <a:solidFill>
                  <a:srgbClr val="F9FBF6"/>
                </a:solidFill>
                <a:latin typeface="Arial"/>
                <a:cs typeface="Arial"/>
              </a:rPr>
              <a:t>Л </a:t>
            </a:r>
            <a:r>
              <a:rPr sz="3900" b="1" spc="-104" baseline="-2136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3900" b="1" spc="-150" baseline="-16025" dirty="0">
                <a:solidFill>
                  <a:srgbClr val="F9FBF6"/>
                </a:solidFill>
                <a:latin typeface="Arial"/>
                <a:cs typeface="Arial"/>
              </a:rPr>
              <a:t>О</a:t>
            </a:r>
            <a:r>
              <a:rPr sz="2600" b="1" spc="-1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endParaRPr sz="2600">
              <a:latin typeface="Arial"/>
              <a:cs typeface="Arial"/>
            </a:endParaRPr>
          </a:p>
          <a:p>
            <a:pPr indent="445134" algn="r">
              <a:lnSpc>
                <a:spcPct val="37800"/>
              </a:lnSpc>
              <a:spcBef>
                <a:spcPts val="940"/>
              </a:spcBef>
            </a:pP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Т </a:t>
            </a:r>
            <a:r>
              <a:rPr sz="2600" b="1" spc="-6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65" dirty="0">
                <a:solidFill>
                  <a:srgbClr val="F9FBF6"/>
                </a:solidFill>
                <a:latin typeface="Arial"/>
                <a:cs typeface="Arial"/>
              </a:rPr>
              <a:t>Б</a:t>
            </a:r>
            <a:r>
              <a:rPr sz="3900" b="1" spc="-397" baseline="-17094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endParaRPr sz="3900" baseline="-17094">
              <a:latin typeface="Arial"/>
              <a:cs typeface="Arial"/>
            </a:endParaRPr>
          </a:p>
          <a:p>
            <a:pPr>
              <a:lnSpc>
                <a:spcPts val="2120"/>
              </a:lnSpc>
            </a:pP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Щ</a:t>
            </a:r>
            <a:r>
              <a:rPr sz="3900" b="1" spc="97" baseline="-12820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3900" baseline="-12820">
              <a:latin typeface="Arial"/>
              <a:cs typeface="Arial"/>
            </a:endParaRPr>
          </a:p>
          <a:p>
            <a:pPr algn="just">
              <a:lnSpc>
                <a:spcPct val="65700"/>
              </a:lnSpc>
              <a:spcBef>
                <a:spcPts val="132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3900" b="1" spc="-315" baseline="-7478" dirty="0">
                <a:solidFill>
                  <a:srgbClr val="F9FBF6"/>
                </a:solidFill>
                <a:latin typeface="Arial"/>
                <a:cs typeface="Arial"/>
              </a:rPr>
              <a:t>Р </a:t>
            </a:r>
            <a:r>
              <a:rPr sz="3900" b="1" spc="375" baseline="-7478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3900" b="1" spc="-405" baseline="-10683" dirty="0">
                <a:solidFill>
                  <a:srgbClr val="F9FBF6"/>
                </a:solidFill>
                <a:latin typeface="Arial"/>
                <a:cs typeface="Arial"/>
              </a:rPr>
              <a:t>Е </a:t>
            </a:r>
            <a:r>
              <a:rPr sz="3900" b="1" spc="120" baseline="-10683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0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3900" b="1" spc="30" baseline="-6410" dirty="0">
                <a:solidFill>
                  <a:srgbClr val="F9FBF6"/>
                </a:solidFill>
                <a:latin typeface="Arial"/>
                <a:cs typeface="Arial"/>
              </a:rPr>
              <a:t>К </a:t>
            </a:r>
            <a:r>
              <a:rPr sz="3900" b="1" spc="37" baseline="-641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5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3900" b="1" spc="-37" baseline="-11752" dirty="0">
                <a:solidFill>
                  <a:srgbClr val="F9FBF6"/>
                </a:solidFill>
                <a:latin typeface="Arial"/>
                <a:cs typeface="Arial"/>
              </a:rPr>
              <a:t>Л </a:t>
            </a:r>
            <a:r>
              <a:rPr sz="3900" b="1" spc="1867" baseline="-11752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65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endParaRPr sz="2600">
              <a:latin typeface="Arial"/>
              <a:cs typeface="Arial"/>
            </a:endParaRPr>
          </a:p>
          <a:p>
            <a:pPr marL="445134">
              <a:lnSpc>
                <a:spcPts val="225"/>
              </a:lnSpc>
            </a:pP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35200"/>
              </a:lnSpc>
              <a:spcBef>
                <a:spcPts val="590"/>
              </a:spcBef>
            </a:pP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Н </a:t>
            </a:r>
            <a:r>
              <a:rPr sz="2600" b="1" spc="13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3900" b="1" spc="277" baseline="-28846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185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endParaRPr sz="2600">
              <a:latin typeface="Arial"/>
              <a:cs typeface="Arial"/>
            </a:endParaRPr>
          </a:p>
          <a:p>
            <a:pPr>
              <a:lnSpc>
                <a:spcPts val="2920"/>
              </a:lnSpc>
            </a:pPr>
            <a:r>
              <a:rPr sz="3900" b="1" spc="-127" baseline="-19230" dirty="0">
                <a:solidFill>
                  <a:srgbClr val="F9FBF6"/>
                </a:solidFill>
                <a:latin typeface="Arial"/>
                <a:cs typeface="Arial"/>
              </a:rPr>
              <a:t>О</a:t>
            </a:r>
            <a:r>
              <a:rPr sz="2600" b="1" spc="-8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66200"/>
              </a:lnSpc>
              <a:spcBef>
                <a:spcPts val="1355"/>
              </a:spcBef>
            </a:pPr>
            <a:r>
              <a:rPr sz="2600" b="1" spc="5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3900" b="1" spc="7" baseline="-11752" dirty="0">
                <a:solidFill>
                  <a:srgbClr val="F9FBF6"/>
                </a:solidFill>
                <a:latin typeface="Arial"/>
                <a:cs typeface="Arial"/>
              </a:rPr>
              <a:t>И  </a:t>
            </a:r>
            <a:r>
              <a:rPr sz="3900" b="1" spc="540" baseline="-11752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Т </a:t>
            </a:r>
            <a:r>
              <a:rPr sz="2600" b="1" spc="157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35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3900" b="1" spc="-352" baseline="-5341" dirty="0">
                <a:solidFill>
                  <a:srgbClr val="F9FBF6"/>
                </a:solidFill>
                <a:latin typeface="Arial"/>
                <a:cs typeface="Arial"/>
              </a:rPr>
              <a:t>С </a:t>
            </a:r>
            <a:r>
              <a:rPr sz="3900" b="1" spc="-345" baseline="-5341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30" dirty="0">
                <a:solidFill>
                  <a:srgbClr val="F9FBF6"/>
                </a:solidFill>
                <a:latin typeface="Arial"/>
                <a:cs typeface="Arial"/>
              </a:rPr>
              <a:t>Ю</a:t>
            </a:r>
            <a:r>
              <a:rPr sz="3900" b="1" spc="-44" baseline="-534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endParaRPr sz="3900" baseline="-5341">
              <a:latin typeface="Arial"/>
              <a:cs typeface="Arial"/>
            </a:endParaRPr>
          </a:p>
          <a:p>
            <a:pPr marL="445134" algn="just">
              <a:lnSpc>
                <a:spcPct val="66800"/>
              </a:lnSpc>
              <a:spcBef>
                <a:spcPts val="380"/>
              </a:spcBef>
            </a:pPr>
            <a:r>
              <a:rPr sz="2600" b="1" spc="-125" dirty="0">
                <a:solidFill>
                  <a:srgbClr val="F9FBF6"/>
                </a:solidFill>
                <a:latin typeface="Arial"/>
                <a:cs typeface="Arial"/>
              </a:rPr>
              <a:t>Я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70" dirty="0">
                <a:solidFill>
                  <a:srgbClr val="F9FBF6"/>
                </a:solidFill>
                <a:latin typeface="Arial"/>
                <a:cs typeface="Arial"/>
              </a:rPr>
              <a:t>З </a:t>
            </a:r>
            <a:r>
              <a:rPr sz="2600" b="1" spc="7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65" dirty="0">
                <a:solidFill>
                  <a:srgbClr val="F9FBF6"/>
                </a:solidFill>
                <a:latin typeface="Arial"/>
                <a:cs typeface="Arial"/>
              </a:rPr>
              <a:t>Е </a:t>
            </a:r>
            <a:r>
              <a:rPr sz="2600" b="1" spc="-26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90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165897" y="2832663"/>
            <a:ext cx="479425" cy="247269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165897" y="5484210"/>
            <a:ext cx="479425" cy="2078989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165897" y="7742052"/>
            <a:ext cx="479425" cy="29972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И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165897" y="8221010"/>
            <a:ext cx="479425" cy="1642745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720326" y="4004997"/>
            <a:ext cx="479425" cy="483489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  <a:tabLst>
                <a:tab pos="429259" algn="l"/>
              </a:tabLst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	О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Б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Щ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О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Ю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124347" y="402375"/>
            <a:ext cx="76752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275" dirty="0"/>
              <a:t>42.03.05</a:t>
            </a:r>
            <a:r>
              <a:rPr sz="3200" spc="390" dirty="0"/>
              <a:t> </a:t>
            </a:r>
            <a:r>
              <a:rPr sz="3200" spc="400" dirty="0"/>
              <a:t>"Медиакоммуникации"</a:t>
            </a:r>
            <a:endParaRPr sz="3200"/>
          </a:p>
        </p:txBody>
      </p:sp>
      <p:sp>
        <p:nvSpPr>
          <p:cNvPr id="13" name="object 13"/>
          <p:cNvSpPr txBox="1"/>
          <p:nvPr/>
        </p:nvSpPr>
        <p:spPr>
          <a:xfrm>
            <a:off x="483268" y="1040550"/>
            <a:ext cx="152374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186545" algn="l"/>
              </a:tabLst>
            </a:pPr>
            <a:r>
              <a:rPr sz="3200" b="1" spc="420" dirty="0">
                <a:solidFill>
                  <a:srgbClr val="005CA2"/>
                </a:solidFill>
                <a:latin typeface="Arial"/>
                <a:cs typeface="Arial"/>
              </a:rPr>
              <a:t>"Медиакоммуникации</a:t>
            </a:r>
            <a:r>
              <a:rPr sz="3200" b="1" spc="465" dirty="0">
                <a:solidFill>
                  <a:srgbClr val="005CA2"/>
                </a:solidFill>
                <a:latin typeface="Arial"/>
                <a:cs typeface="Arial"/>
              </a:rPr>
              <a:t> </a:t>
            </a:r>
            <a:r>
              <a:rPr sz="3200" b="1" spc="335" dirty="0">
                <a:solidFill>
                  <a:srgbClr val="005CA2"/>
                </a:solidFill>
                <a:latin typeface="Arial"/>
                <a:cs typeface="Arial"/>
              </a:rPr>
              <a:t>и</a:t>
            </a:r>
            <a:r>
              <a:rPr sz="3200" b="1" spc="465" dirty="0">
                <a:solidFill>
                  <a:srgbClr val="005CA2"/>
                </a:solidFill>
                <a:latin typeface="Arial"/>
                <a:cs typeface="Arial"/>
              </a:rPr>
              <a:t> </a:t>
            </a:r>
            <a:r>
              <a:rPr sz="3200" b="1" spc="320" dirty="0">
                <a:solidFill>
                  <a:srgbClr val="005CA2"/>
                </a:solidFill>
                <a:latin typeface="Arial"/>
                <a:cs typeface="Arial"/>
              </a:rPr>
              <a:t>управление	</a:t>
            </a:r>
            <a:r>
              <a:rPr sz="3200" b="1" spc="365" dirty="0">
                <a:solidFill>
                  <a:srgbClr val="005CA2"/>
                </a:solidFill>
                <a:latin typeface="Arial"/>
                <a:cs typeface="Arial"/>
              </a:rPr>
              <a:t>корпоративными</a:t>
            </a:r>
            <a:r>
              <a:rPr sz="3200" b="1" spc="409" dirty="0">
                <a:solidFill>
                  <a:srgbClr val="005CA2"/>
                </a:solidFill>
                <a:latin typeface="Arial"/>
                <a:cs typeface="Arial"/>
              </a:rPr>
              <a:t> </a:t>
            </a:r>
            <a:r>
              <a:rPr sz="3200" b="1" spc="315" dirty="0">
                <a:solidFill>
                  <a:srgbClr val="005CA2"/>
                </a:solidFill>
                <a:latin typeface="Arial"/>
                <a:cs typeface="Arial"/>
              </a:rPr>
              <a:t>медиа"</a:t>
            </a:r>
            <a:endParaRPr sz="3200" dirty="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036542" y="6063507"/>
            <a:ext cx="11500485" cy="3344545"/>
            <a:chOff x="1036542" y="6063507"/>
            <a:chExt cx="11500485" cy="3344545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8083" y="6063507"/>
              <a:ext cx="11463642" cy="19145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0247" y="6363974"/>
              <a:ext cx="11487149" cy="19145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6542" y="8436221"/>
              <a:ext cx="11473147" cy="97154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0247" y="6700980"/>
              <a:ext cx="11496674" cy="1771649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235910" y="7703516"/>
            <a:ext cx="2988310" cy="74803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1800" b="1" spc="260" dirty="0">
                <a:latin typeface="Arial"/>
                <a:cs typeface="Arial"/>
              </a:rPr>
              <a:t>Медиакоммуникации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1800" b="1" spc="190" dirty="0">
                <a:latin typeface="Arial"/>
                <a:cs typeface="Arial"/>
              </a:rPr>
              <a:t>(бакалавриат)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262524" y="8431964"/>
            <a:ext cx="349885" cy="3263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315" dirty="0">
                <a:latin typeface="Arial MT"/>
                <a:cs typeface="Arial MT"/>
              </a:rPr>
              <a:t>4</a:t>
            </a:r>
            <a:r>
              <a:rPr sz="1950" spc="60" dirty="0">
                <a:latin typeface="Arial MT"/>
                <a:cs typeface="Arial MT"/>
              </a:rPr>
              <a:t>0</a:t>
            </a:r>
            <a:endParaRPr sz="195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24412" y="6884979"/>
            <a:ext cx="5020945" cy="23437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8700"/>
              </a:lnSpc>
              <a:spcBef>
                <a:spcPts val="95"/>
              </a:spcBef>
            </a:pPr>
            <a:r>
              <a:rPr sz="1950" spc="125" dirty="0">
                <a:latin typeface="Lucida Sans Unicode"/>
                <a:cs typeface="Lucida Sans Unicode"/>
              </a:rPr>
              <a:t>Литература </a:t>
            </a:r>
            <a:r>
              <a:rPr sz="1950" spc="295" dirty="0">
                <a:latin typeface="Arial MT"/>
                <a:cs typeface="Arial MT"/>
              </a:rPr>
              <a:t>– </a:t>
            </a:r>
            <a:r>
              <a:rPr sz="1950" spc="150" dirty="0">
                <a:latin typeface="Lucida Sans Unicode"/>
                <a:cs typeface="Lucida Sans Unicode"/>
              </a:rPr>
              <a:t>профильный </a:t>
            </a:r>
            <a:r>
              <a:rPr sz="1950" spc="100" dirty="0">
                <a:latin typeface="Lucida Sans Unicode"/>
                <a:cs typeface="Lucida Sans Unicode"/>
              </a:rPr>
              <a:t>предмет </a:t>
            </a:r>
            <a:r>
              <a:rPr sz="1950" spc="-605" dirty="0">
                <a:latin typeface="Lucida Sans Unicode"/>
                <a:cs typeface="Lucida Sans Unicode"/>
              </a:rPr>
              <a:t> </a:t>
            </a:r>
            <a:r>
              <a:rPr sz="1950" spc="125" dirty="0">
                <a:latin typeface="Lucida Sans Unicode"/>
                <a:cs typeface="Lucida Sans Unicode"/>
              </a:rPr>
              <a:t>Русский</a:t>
            </a:r>
            <a:r>
              <a:rPr sz="1950" spc="165" dirty="0">
                <a:latin typeface="Lucida Sans Unicode"/>
                <a:cs typeface="Lucida Sans Unicode"/>
              </a:rPr>
              <a:t> язык</a:t>
            </a:r>
            <a:endParaRPr sz="1950" dirty="0">
              <a:latin typeface="Lucida Sans Unicode"/>
              <a:cs typeface="Lucida Sans Unicode"/>
            </a:endParaRPr>
          </a:p>
          <a:p>
            <a:pPr marL="17145" marR="1337310" indent="-4445">
              <a:lnSpc>
                <a:spcPct val="177200"/>
              </a:lnSpc>
            </a:pPr>
            <a:r>
              <a:rPr sz="1950" spc="70" dirty="0">
                <a:latin typeface="Lucida Sans Unicode"/>
                <a:cs typeface="Lucida Sans Unicode"/>
              </a:rPr>
              <a:t>По</a:t>
            </a:r>
            <a:r>
              <a:rPr sz="1950" spc="145" dirty="0">
                <a:latin typeface="Lucida Sans Unicode"/>
                <a:cs typeface="Lucida Sans Unicode"/>
              </a:rPr>
              <a:t> </a:t>
            </a:r>
            <a:r>
              <a:rPr sz="1950" spc="150" dirty="0">
                <a:latin typeface="Lucida Sans Unicode"/>
                <a:cs typeface="Lucida Sans Unicode"/>
              </a:rPr>
              <a:t>выбору </a:t>
            </a:r>
            <a:r>
              <a:rPr sz="1950" spc="125" dirty="0">
                <a:latin typeface="Lucida Sans Unicode"/>
                <a:cs typeface="Lucida Sans Unicode"/>
              </a:rPr>
              <a:t>поступающего</a:t>
            </a:r>
            <a:r>
              <a:rPr sz="1950" spc="125" dirty="0">
                <a:latin typeface="Arial MT"/>
                <a:cs typeface="Arial MT"/>
              </a:rPr>
              <a:t>: </a:t>
            </a:r>
            <a:r>
              <a:rPr sz="1950" spc="-530" dirty="0">
                <a:latin typeface="Arial MT"/>
                <a:cs typeface="Arial MT"/>
              </a:rPr>
              <a:t> </a:t>
            </a:r>
            <a:r>
              <a:rPr sz="1950" spc="145" dirty="0">
                <a:latin typeface="Lucida Sans Unicode"/>
                <a:cs typeface="Lucida Sans Unicode"/>
              </a:rPr>
              <a:t>Иностранный</a:t>
            </a:r>
            <a:r>
              <a:rPr sz="1950" spc="165" dirty="0">
                <a:latin typeface="Lucida Sans Unicode"/>
                <a:cs typeface="Lucida Sans Unicode"/>
              </a:rPr>
              <a:t> язык</a:t>
            </a:r>
            <a:endParaRPr sz="1950" dirty="0">
              <a:latin typeface="Lucida Sans Unicode"/>
              <a:cs typeface="Lucida Sans Unicode"/>
            </a:endParaRPr>
          </a:p>
          <a:p>
            <a:pPr marL="17145">
              <a:lnSpc>
                <a:spcPct val="100000"/>
              </a:lnSpc>
              <a:spcBef>
                <a:spcPts val="1130"/>
              </a:spcBef>
            </a:pPr>
            <a:r>
              <a:rPr sz="1950" spc="150" dirty="0">
                <a:latin typeface="Lucida Sans Unicode"/>
                <a:cs typeface="Lucida Sans Unicode"/>
              </a:rPr>
              <a:t>Обществознание</a:t>
            </a:r>
            <a:endParaRPr sz="1950" dirty="0">
              <a:latin typeface="Lucida Sans Unicode"/>
              <a:cs typeface="Lucida Sans Unicode"/>
            </a:endParaRPr>
          </a:p>
        </p:txBody>
      </p:sp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58583" y="6279463"/>
            <a:ext cx="5333999" cy="65707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681489" y="6323414"/>
            <a:ext cx="5171440" cy="3263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75" dirty="0">
                <a:solidFill>
                  <a:srgbClr val="FFFFFF"/>
                </a:solidFill>
                <a:latin typeface="Lucida Sans Unicode"/>
                <a:cs typeface="Lucida Sans Unicode"/>
              </a:rPr>
              <a:t>Перечень</a:t>
            </a:r>
            <a:r>
              <a:rPr sz="1950" spc="145" dirty="0">
                <a:solidFill>
                  <a:srgbClr val="FFFFFF"/>
                </a:solidFill>
                <a:latin typeface="Lucida Sans Unicode"/>
                <a:cs typeface="Lucida Sans Unicode"/>
              </a:rPr>
              <a:t> вступительных</a:t>
            </a:r>
            <a:r>
              <a:rPr sz="1950" spc="150" dirty="0">
                <a:solidFill>
                  <a:srgbClr val="FFFFFF"/>
                </a:solidFill>
                <a:latin typeface="Lucida Sans Unicode"/>
                <a:cs typeface="Lucida Sans Unicode"/>
              </a:rPr>
              <a:t> испытаний</a:t>
            </a:r>
            <a:endParaRPr sz="1950" dirty="0">
              <a:latin typeface="Lucida Sans Unicode"/>
              <a:cs typeface="Lucida Sans Unicode"/>
            </a:endParaRPr>
          </a:p>
        </p:txBody>
      </p:sp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74387" y="6073032"/>
            <a:ext cx="5324474" cy="314324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0848841" y="6063478"/>
            <a:ext cx="1329055" cy="1671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2885" marR="5080" indent="-210820">
              <a:lnSpc>
                <a:spcPct val="134000"/>
              </a:lnSpc>
              <a:spcBef>
                <a:spcPts val="95"/>
              </a:spcBef>
            </a:pPr>
            <a:r>
              <a:rPr sz="195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Мин</a:t>
            </a:r>
            <a:r>
              <a:rPr sz="1950" spc="130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r>
              <a:rPr sz="1950" spc="1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кол</a:t>
            </a:r>
            <a:r>
              <a:rPr sz="1950" spc="80" dirty="0">
                <a:solidFill>
                  <a:srgbClr val="FFFFFF"/>
                </a:solidFill>
                <a:latin typeface="Arial MT"/>
                <a:cs typeface="Arial MT"/>
              </a:rPr>
              <a:t>. </a:t>
            </a:r>
            <a:r>
              <a:rPr sz="1950" spc="-5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35" dirty="0">
                <a:solidFill>
                  <a:srgbClr val="FFFFFF"/>
                </a:solidFill>
                <a:latin typeface="Lucida Sans Unicode"/>
                <a:cs typeface="Lucida Sans Unicode"/>
              </a:rPr>
              <a:t>баллов</a:t>
            </a:r>
            <a:endParaRPr sz="1950" dirty="0">
              <a:latin typeface="Lucida Sans Unicode"/>
              <a:cs typeface="Lucida Sans Unicode"/>
            </a:endParaRPr>
          </a:p>
          <a:p>
            <a:pPr marL="426084">
              <a:lnSpc>
                <a:spcPct val="100000"/>
              </a:lnSpc>
              <a:spcBef>
                <a:spcPts val="1100"/>
              </a:spcBef>
            </a:pPr>
            <a:r>
              <a:rPr sz="1950" spc="185" dirty="0">
                <a:latin typeface="Arial MT"/>
                <a:cs typeface="Arial MT"/>
              </a:rPr>
              <a:t>40</a:t>
            </a:r>
            <a:endParaRPr sz="1950" dirty="0">
              <a:latin typeface="Arial MT"/>
              <a:cs typeface="Arial MT"/>
            </a:endParaRPr>
          </a:p>
          <a:p>
            <a:pPr marL="426084">
              <a:lnSpc>
                <a:spcPct val="100000"/>
              </a:lnSpc>
              <a:spcBef>
                <a:spcPts val="905"/>
              </a:spcBef>
            </a:pPr>
            <a:r>
              <a:rPr sz="1950" spc="185" dirty="0">
                <a:latin typeface="Arial MT"/>
                <a:cs typeface="Arial MT"/>
              </a:rPr>
              <a:t>40</a:t>
            </a:r>
            <a:endParaRPr sz="1950" dirty="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262524" y="8902058"/>
            <a:ext cx="339090" cy="3263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315" dirty="0">
                <a:latin typeface="Arial MT"/>
                <a:cs typeface="Arial MT"/>
              </a:rPr>
              <a:t>4</a:t>
            </a:r>
            <a:r>
              <a:rPr sz="1950" spc="-25" dirty="0">
                <a:latin typeface="Arial MT"/>
                <a:cs typeface="Arial MT"/>
              </a:rPr>
              <a:t>5</a:t>
            </a:r>
            <a:endParaRPr sz="1950">
              <a:latin typeface="Arial MT"/>
              <a:cs typeface="Arial MT"/>
            </a:endParaRPr>
          </a:p>
        </p:txBody>
      </p:sp>
      <p:pic>
        <p:nvPicPr>
          <p:cNvPr id="27" name="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28700" y="2249174"/>
            <a:ext cx="2894039" cy="2894328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529582" y="3788070"/>
            <a:ext cx="65808" cy="65808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529582" y="4182921"/>
            <a:ext cx="65808" cy="65808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4297521" y="2344387"/>
            <a:ext cx="7501890" cy="25014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05840">
              <a:lnSpc>
                <a:spcPct val="150000"/>
              </a:lnSpc>
              <a:spcBef>
                <a:spcPts val="95"/>
              </a:spcBef>
            </a:pPr>
            <a:r>
              <a:rPr sz="1950" b="1" spc="185" dirty="0">
                <a:latin typeface="Arial"/>
                <a:cs typeface="Arial"/>
              </a:rPr>
              <a:t>Руководитель</a:t>
            </a:r>
            <a:r>
              <a:rPr sz="1950" b="1" spc="280" dirty="0">
                <a:latin typeface="Arial"/>
                <a:cs typeface="Arial"/>
              </a:rPr>
              <a:t> </a:t>
            </a:r>
            <a:r>
              <a:rPr sz="1950" b="1" spc="190" dirty="0">
                <a:latin typeface="Arial"/>
                <a:cs typeface="Arial"/>
              </a:rPr>
              <a:t>образовательной</a:t>
            </a:r>
            <a:r>
              <a:rPr sz="1950" b="1" spc="285" dirty="0">
                <a:latin typeface="Arial"/>
                <a:cs typeface="Arial"/>
              </a:rPr>
              <a:t> </a:t>
            </a:r>
            <a:r>
              <a:rPr sz="1950" b="1" spc="210" dirty="0">
                <a:latin typeface="Arial"/>
                <a:cs typeface="Arial"/>
              </a:rPr>
              <a:t>программы </a:t>
            </a:r>
            <a:r>
              <a:rPr sz="1950" b="1" spc="-530" dirty="0">
                <a:latin typeface="Arial"/>
                <a:cs typeface="Arial"/>
              </a:rPr>
              <a:t> </a:t>
            </a:r>
            <a:r>
              <a:rPr sz="1950" b="1" spc="155" dirty="0">
                <a:latin typeface="Arial"/>
                <a:cs typeface="Arial"/>
              </a:rPr>
              <a:t>Насырова</a:t>
            </a:r>
            <a:r>
              <a:rPr sz="1950" b="1" spc="265" dirty="0">
                <a:latin typeface="Arial"/>
                <a:cs typeface="Arial"/>
              </a:rPr>
              <a:t> </a:t>
            </a:r>
            <a:r>
              <a:rPr sz="1950" b="1" spc="125" dirty="0">
                <a:latin typeface="Arial"/>
                <a:cs typeface="Arial"/>
              </a:rPr>
              <a:t>Елена</a:t>
            </a:r>
            <a:r>
              <a:rPr sz="1950" b="1" spc="270" dirty="0">
                <a:latin typeface="Arial"/>
                <a:cs typeface="Arial"/>
              </a:rPr>
              <a:t> </a:t>
            </a:r>
            <a:r>
              <a:rPr sz="1950" b="1" spc="165" dirty="0">
                <a:latin typeface="Arial"/>
                <a:cs typeface="Arial"/>
              </a:rPr>
              <a:t>Валерьевна</a:t>
            </a:r>
            <a:endParaRPr sz="19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350" dirty="0">
              <a:latin typeface="Arial"/>
              <a:cs typeface="Arial"/>
            </a:endParaRPr>
          </a:p>
          <a:p>
            <a:pPr marL="434975">
              <a:lnSpc>
                <a:spcPct val="100000"/>
              </a:lnSpc>
            </a:pPr>
            <a:r>
              <a:rPr sz="1950" spc="90" dirty="0">
                <a:latin typeface="Lucida Sans Unicode"/>
                <a:cs typeface="Lucida Sans Unicode"/>
              </a:rPr>
              <a:t>Кандидат</a:t>
            </a:r>
            <a:r>
              <a:rPr sz="1950" spc="155" dirty="0">
                <a:latin typeface="Lucida Sans Unicode"/>
                <a:cs typeface="Lucida Sans Unicode"/>
              </a:rPr>
              <a:t> </a:t>
            </a:r>
            <a:r>
              <a:rPr sz="1950" spc="120" dirty="0">
                <a:latin typeface="Lucida Sans Unicode"/>
                <a:cs typeface="Lucida Sans Unicode"/>
              </a:rPr>
              <a:t>политических</a:t>
            </a:r>
            <a:r>
              <a:rPr sz="1950" spc="155" dirty="0">
                <a:latin typeface="Lucida Sans Unicode"/>
                <a:cs typeface="Lucida Sans Unicode"/>
              </a:rPr>
              <a:t> </a:t>
            </a:r>
            <a:r>
              <a:rPr sz="1950" spc="100" dirty="0">
                <a:latin typeface="Lucida Sans Unicode"/>
                <a:cs typeface="Lucida Sans Unicode"/>
              </a:rPr>
              <a:t>наук</a:t>
            </a:r>
            <a:endParaRPr sz="1950" dirty="0">
              <a:latin typeface="Lucida Sans Unicode"/>
              <a:cs typeface="Lucida Sans Unicode"/>
            </a:endParaRPr>
          </a:p>
          <a:p>
            <a:pPr marL="434975" marR="5080">
              <a:lnSpc>
                <a:spcPct val="132900"/>
              </a:lnSpc>
              <a:tabLst>
                <a:tab pos="2885440" algn="l"/>
              </a:tabLst>
            </a:pPr>
            <a:r>
              <a:rPr sz="1950" spc="75" dirty="0">
                <a:latin typeface="Lucida Sans Unicode"/>
                <a:cs typeface="Lucida Sans Unicode"/>
              </a:rPr>
              <a:t>Доцент</a:t>
            </a:r>
            <a:r>
              <a:rPr sz="1950" spc="170" dirty="0">
                <a:latin typeface="Lucida Sans Unicode"/>
                <a:cs typeface="Lucida Sans Unicode"/>
              </a:rPr>
              <a:t> </a:t>
            </a:r>
            <a:r>
              <a:rPr sz="1950" spc="85" dirty="0">
                <a:latin typeface="Lucida Sans Unicode"/>
                <a:cs typeface="Lucida Sans Unicode"/>
              </a:rPr>
              <a:t>кафедры	</a:t>
            </a:r>
            <a:r>
              <a:rPr sz="1950" spc="125" dirty="0">
                <a:latin typeface="Lucida Sans Unicode"/>
                <a:cs typeface="Lucida Sans Unicode"/>
              </a:rPr>
              <a:t>интегрированных</a:t>
            </a:r>
            <a:r>
              <a:rPr sz="1950" spc="150" dirty="0">
                <a:latin typeface="Lucida Sans Unicode"/>
                <a:cs typeface="Lucida Sans Unicode"/>
              </a:rPr>
              <a:t> </a:t>
            </a:r>
            <a:r>
              <a:rPr sz="1950" spc="130" dirty="0">
                <a:latin typeface="Lucida Sans Unicode"/>
                <a:cs typeface="Lucida Sans Unicode"/>
              </a:rPr>
              <a:t>коммуникаций </a:t>
            </a:r>
            <a:r>
              <a:rPr sz="1950" spc="-600" dirty="0">
                <a:latin typeface="Lucida Sans Unicode"/>
                <a:cs typeface="Lucida Sans Unicode"/>
              </a:rPr>
              <a:t> </a:t>
            </a:r>
            <a:r>
              <a:rPr sz="1950" spc="35" dirty="0">
                <a:latin typeface="Lucida Sans Unicode"/>
                <a:cs typeface="Lucida Sans Unicode"/>
              </a:rPr>
              <a:t>и</a:t>
            </a:r>
            <a:r>
              <a:rPr sz="1950" spc="160" dirty="0">
                <a:latin typeface="Lucida Sans Unicode"/>
                <a:cs typeface="Lucida Sans Unicode"/>
              </a:rPr>
              <a:t> </a:t>
            </a:r>
            <a:r>
              <a:rPr sz="1950" spc="135" dirty="0">
                <a:latin typeface="Lucida Sans Unicode"/>
                <a:cs typeface="Lucida Sans Unicode"/>
              </a:rPr>
              <a:t>рекламы</a:t>
            </a:r>
            <a:endParaRPr sz="1950" dirty="0">
              <a:latin typeface="Lucida Sans Unicode"/>
              <a:cs typeface="Lucida Sans Unicode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96869A8-4F17-57DB-C4FB-E3F56D65B2DA}"/>
              </a:ext>
            </a:extLst>
          </p:cNvPr>
          <p:cNvGrpSpPr/>
          <p:nvPr/>
        </p:nvGrpSpPr>
        <p:grpSpPr>
          <a:xfrm>
            <a:off x="15978614" y="-5080"/>
            <a:ext cx="2309131" cy="10292080"/>
            <a:chOff x="15977937" y="41667"/>
            <a:chExt cx="2309131" cy="10292080"/>
          </a:xfrm>
        </p:grpSpPr>
        <p:sp>
          <p:nvSpPr>
            <p:cNvPr id="32" name="object 4">
              <a:extLst>
                <a:ext uri="{FF2B5EF4-FFF2-40B4-BE49-F238E27FC236}">
                  <a16:creationId xmlns:a16="http://schemas.microsoft.com/office/drawing/2014/main" id="{255A64C5-DE7F-5387-AE81-843F44D5508D}"/>
                </a:ext>
              </a:extLst>
            </p:cNvPr>
            <p:cNvSpPr/>
            <p:nvPr/>
          </p:nvSpPr>
          <p:spPr>
            <a:xfrm>
              <a:off x="15977937" y="41667"/>
              <a:ext cx="2286000" cy="2411730"/>
            </a:xfrm>
            <a:custGeom>
              <a:avLst/>
              <a:gdLst/>
              <a:ahLst/>
              <a:cxnLst/>
              <a:rect l="l" t="t" r="r" b="b"/>
              <a:pathLst>
                <a:path w="2286000" h="2411730">
                  <a:moveTo>
                    <a:pt x="0" y="0"/>
                  </a:moveTo>
                  <a:lnTo>
                    <a:pt x="2285981" y="0"/>
                  </a:lnTo>
                  <a:lnTo>
                    <a:pt x="2285981" y="2411267"/>
                  </a:lnTo>
                  <a:lnTo>
                    <a:pt x="0" y="2411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5">
              <a:extLst>
                <a:ext uri="{FF2B5EF4-FFF2-40B4-BE49-F238E27FC236}">
                  <a16:creationId xmlns:a16="http://schemas.microsoft.com/office/drawing/2014/main" id="{A5018BBA-39FF-6A46-6396-FF1D4B197297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215381" y="277196"/>
              <a:ext cx="1857374" cy="1857374"/>
            </a:xfrm>
            <a:prstGeom prst="rect">
              <a:avLst/>
            </a:prstGeom>
          </p:spPr>
        </p:pic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FD102AFE-6B66-D8B9-18BA-48B218235157}"/>
                </a:ext>
              </a:extLst>
            </p:cNvPr>
            <p:cNvGrpSpPr/>
            <p:nvPr/>
          </p:nvGrpSpPr>
          <p:grpSpPr>
            <a:xfrm>
              <a:off x="16001068" y="2453397"/>
              <a:ext cx="2286000" cy="7880350"/>
              <a:chOff x="16002000" y="2579818"/>
              <a:chExt cx="2286000" cy="7880350"/>
            </a:xfrm>
          </p:grpSpPr>
          <p:grpSp>
            <p:nvGrpSpPr>
              <p:cNvPr id="35" name="Группа 34">
                <a:extLst>
                  <a:ext uri="{FF2B5EF4-FFF2-40B4-BE49-F238E27FC236}">
                    <a16:creationId xmlns:a16="http://schemas.microsoft.com/office/drawing/2014/main" id="{768FDF9B-1422-1E98-752C-09EDC3789202}"/>
                  </a:ext>
                </a:extLst>
              </p:cNvPr>
              <p:cNvGrpSpPr/>
              <p:nvPr/>
            </p:nvGrpSpPr>
            <p:grpSpPr>
              <a:xfrm>
                <a:off x="16002000" y="2579818"/>
                <a:ext cx="2286000" cy="7880350"/>
                <a:chOff x="16002000" y="2579818"/>
                <a:chExt cx="2286000" cy="7880350"/>
              </a:xfrm>
            </p:grpSpPr>
            <p:sp>
              <p:nvSpPr>
                <p:cNvPr id="41" name="object 4">
                  <a:extLst>
                    <a:ext uri="{FF2B5EF4-FFF2-40B4-BE49-F238E27FC236}">
                      <a16:creationId xmlns:a16="http://schemas.microsoft.com/office/drawing/2014/main" id="{79472B7E-F01C-3ADE-5358-FEB2EF0BE77E}"/>
                    </a:ext>
                  </a:extLst>
                </p:cNvPr>
                <p:cNvSpPr/>
                <p:nvPr/>
              </p:nvSpPr>
              <p:spPr>
                <a:xfrm>
                  <a:off x="16002000" y="2579818"/>
                  <a:ext cx="2286000" cy="788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6000" h="7880350">
                      <a:moveTo>
                        <a:pt x="0" y="7879794"/>
                      </a:moveTo>
                      <a:lnTo>
                        <a:pt x="2285976" y="7879794"/>
                      </a:lnTo>
                      <a:lnTo>
                        <a:pt x="2285976" y="0"/>
                      </a:lnTo>
                      <a:lnTo>
                        <a:pt x="0" y="0"/>
                      </a:lnTo>
                      <a:lnTo>
                        <a:pt x="0" y="7879794"/>
                      </a:lnTo>
                      <a:close/>
                    </a:path>
                  </a:pathLst>
                </a:custGeom>
                <a:solidFill>
                  <a:srgbClr val="005CA2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42" name="object 6">
                  <a:extLst>
                    <a:ext uri="{FF2B5EF4-FFF2-40B4-BE49-F238E27FC236}">
                      <a16:creationId xmlns:a16="http://schemas.microsoft.com/office/drawing/2014/main" id="{041E4A41-2352-EA90-0D99-A4642EAB5FD9}"/>
                    </a:ext>
                  </a:extLst>
                </p:cNvPr>
                <p:cNvSpPr txBox="1"/>
                <p:nvPr/>
              </p:nvSpPr>
              <p:spPr>
                <a:xfrm>
                  <a:off x="17254203" y="5577859"/>
                  <a:ext cx="400110" cy="2312993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Р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К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Л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А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М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Ы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36" name="Группа 35">
                <a:extLst>
                  <a:ext uri="{FF2B5EF4-FFF2-40B4-BE49-F238E27FC236}">
                    <a16:creationId xmlns:a16="http://schemas.microsoft.com/office/drawing/2014/main" id="{14270143-C158-9155-62CF-2307EEA2E0C9}"/>
                  </a:ext>
                </a:extLst>
              </p:cNvPr>
              <p:cNvGrpSpPr/>
              <p:nvPr/>
            </p:nvGrpSpPr>
            <p:grpSpPr>
              <a:xfrm>
                <a:off x="16435981" y="2832656"/>
                <a:ext cx="1218332" cy="7303729"/>
                <a:chOff x="16435981" y="2832656"/>
                <a:chExt cx="1218332" cy="7303729"/>
              </a:xfrm>
            </p:grpSpPr>
            <p:sp>
              <p:nvSpPr>
                <p:cNvPr id="37" name="object 5">
                  <a:extLst>
                    <a:ext uri="{FF2B5EF4-FFF2-40B4-BE49-F238E27FC236}">
                      <a16:creationId xmlns:a16="http://schemas.microsoft.com/office/drawing/2014/main" id="{0A1572D9-A72C-C099-B934-FBE92D8CD661}"/>
                    </a:ext>
                  </a:extLst>
                </p:cNvPr>
                <p:cNvSpPr txBox="1"/>
                <p:nvPr/>
              </p:nvSpPr>
              <p:spPr>
                <a:xfrm>
                  <a:off x="17245212" y="2832656"/>
                  <a:ext cx="400110" cy="2650991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Ф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А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К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У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Л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Ь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8" name="object 7">
                  <a:extLst>
                    <a:ext uri="{FF2B5EF4-FFF2-40B4-BE49-F238E27FC236}">
                      <a16:creationId xmlns:a16="http://schemas.microsoft.com/office/drawing/2014/main" id="{F6B6B1BC-453A-8BE9-90AD-30740AA48708}"/>
                    </a:ext>
                  </a:extLst>
                </p:cNvPr>
                <p:cNvSpPr txBox="1"/>
                <p:nvPr/>
              </p:nvSpPr>
              <p:spPr>
                <a:xfrm>
                  <a:off x="17151568" y="7890852"/>
                  <a:ext cx="479425" cy="299720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И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9" name="object 8">
                  <a:extLst>
                    <a:ext uri="{FF2B5EF4-FFF2-40B4-BE49-F238E27FC236}">
                      <a16:creationId xmlns:a16="http://schemas.microsoft.com/office/drawing/2014/main" id="{A9B59836-933B-F389-1EB8-2532E54540C2}"/>
                    </a:ext>
                  </a:extLst>
                </p:cNvPr>
                <p:cNvSpPr txBox="1"/>
                <p:nvPr/>
              </p:nvSpPr>
              <p:spPr>
                <a:xfrm>
                  <a:off x="17254203" y="8314402"/>
                  <a:ext cx="400110" cy="1821983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В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Я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З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Й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0" name="object 9">
                  <a:extLst>
                    <a:ext uri="{FF2B5EF4-FFF2-40B4-BE49-F238E27FC236}">
                      <a16:creationId xmlns:a16="http://schemas.microsoft.com/office/drawing/2014/main" id="{7650541D-100F-DFEC-9C74-DAEBD90B8F85}"/>
                    </a:ext>
                  </a:extLst>
                </p:cNvPr>
                <p:cNvSpPr txBox="1"/>
                <p:nvPr/>
              </p:nvSpPr>
              <p:spPr>
                <a:xfrm>
                  <a:off x="16435981" y="4114197"/>
                  <a:ext cx="400110" cy="5145285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  <a:tabLst>
                      <a:tab pos="429259" algn="l"/>
                    </a:tabLst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	О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Б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Щ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В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Н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Н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О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Ь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Ю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9371" y="3387428"/>
            <a:ext cx="85725" cy="857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9371" y="4416128"/>
            <a:ext cx="85725" cy="857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9371" y="5444828"/>
            <a:ext cx="85725" cy="857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9371" y="7502228"/>
            <a:ext cx="85725" cy="8572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72347" y="2155338"/>
            <a:ext cx="8402955" cy="6577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81355" algn="l"/>
              </a:tabLst>
            </a:pPr>
            <a:r>
              <a:rPr sz="2550" b="1" spc="85" dirty="0">
                <a:latin typeface="Arial"/>
                <a:cs typeface="Arial"/>
              </a:rPr>
              <a:t>Вы	</a:t>
            </a:r>
            <a:r>
              <a:rPr sz="2550" b="1" spc="155" dirty="0">
                <a:latin typeface="Arial"/>
                <a:cs typeface="Arial"/>
              </a:rPr>
              <a:t>научитесь:</a:t>
            </a:r>
            <a:endParaRPr sz="25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450" dirty="0">
              <a:latin typeface="Arial"/>
              <a:cs typeface="Arial"/>
            </a:endParaRPr>
          </a:p>
          <a:p>
            <a:pPr marL="563245" marR="549275">
              <a:lnSpc>
                <a:spcPct val="132400"/>
              </a:lnSpc>
            </a:pPr>
            <a:r>
              <a:rPr sz="2550" spc="150" dirty="0">
                <a:latin typeface="Lucida Sans Unicode"/>
                <a:cs typeface="Lucida Sans Unicode"/>
              </a:rPr>
              <a:t>Создавать</a:t>
            </a:r>
            <a:r>
              <a:rPr sz="2550" spc="220" dirty="0">
                <a:latin typeface="Lucida Sans Unicode"/>
                <a:cs typeface="Lucida Sans Unicode"/>
              </a:rPr>
              <a:t> </a:t>
            </a:r>
            <a:r>
              <a:rPr sz="2550" spc="145" dirty="0">
                <a:latin typeface="Lucida Sans Unicode"/>
                <a:cs typeface="Lucida Sans Unicode"/>
              </a:rPr>
              <a:t>эффективный</a:t>
            </a:r>
            <a:r>
              <a:rPr sz="2550" spc="220" dirty="0">
                <a:latin typeface="Lucida Sans Unicode"/>
                <a:cs typeface="Lucida Sans Unicode"/>
              </a:rPr>
              <a:t> </a:t>
            </a:r>
            <a:r>
              <a:rPr sz="2550" spc="155" dirty="0">
                <a:latin typeface="Lucida Sans Unicode"/>
                <a:cs typeface="Lucida Sans Unicode"/>
              </a:rPr>
              <a:t>медиабизнес</a:t>
            </a:r>
            <a:r>
              <a:rPr sz="2550" spc="155" dirty="0">
                <a:latin typeface="Arial MT"/>
                <a:cs typeface="Arial MT"/>
              </a:rPr>
              <a:t>,</a:t>
            </a:r>
            <a:r>
              <a:rPr sz="2550" spc="315" dirty="0">
                <a:latin typeface="Arial MT"/>
                <a:cs typeface="Arial MT"/>
              </a:rPr>
              <a:t> </a:t>
            </a:r>
            <a:r>
              <a:rPr sz="2550" spc="130" dirty="0">
                <a:latin typeface="Lucida Sans Unicode"/>
                <a:cs typeface="Lucida Sans Unicode"/>
              </a:rPr>
              <a:t>в </a:t>
            </a:r>
            <a:r>
              <a:rPr sz="2550" spc="-795" dirty="0">
                <a:latin typeface="Lucida Sans Unicode"/>
                <a:cs typeface="Lucida Sans Unicode"/>
              </a:rPr>
              <a:t> </a:t>
            </a:r>
            <a:r>
              <a:rPr sz="2550" spc="110" dirty="0">
                <a:latin typeface="Lucida Sans Unicode"/>
                <a:cs typeface="Lucida Sans Unicode"/>
              </a:rPr>
              <a:t>том</a:t>
            </a:r>
            <a:r>
              <a:rPr sz="2550" spc="210" dirty="0">
                <a:latin typeface="Lucida Sans Unicode"/>
                <a:cs typeface="Lucida Sans Unicode"/>
              </a:rPr>
              <a:t> </a:t>
            </a:r>
            <a:r>
              <a:rPr sz="2550" spc="175" dirty="0">
                <a:latin typeface="Lucida Sans Unicode"/>
                <a:cs typeface="Lucida Sans Unicode"/>
              </a:rPr>
              <a:t>числе</a:t>
            </a:r>
            <a:r>
              <a:rPr sz="2550" spc="215" dirty="0">
                <a:latin typeface="Lucida Sans Unicode"/>
                <a:cs typeface="Lucida Sans Unicode"/>
              </a:rPr>
              <a:t> </a:t>
            </a:r>
            <a:r>
              <a:rPr sz="2550" spc="175" dirty="0">
                <a:latin typeface="Lucida Sans Unicode"/>
                <a:cs typeface="Lucida Sans Unicode"/>
              </a:rPr>
              <a:t>корпоративный</a:t>
            </a:r>
            <a:endParaRPr sz="2550" dirty="0">
              <a:latin typeface="Lucida Sans Unicode"/>
              <a:cs typeface="Lucida Sans Unicode"/>
            </a:endParaRPr>
          </a:p>
          <a:p>
            <a:pPr marL="563245" marR="2622550">
              <a:lnSpc>
                <a:spcPts val="4050"/>
              </a:lnSpc>
              <a:spcBef>
                <a:spcPts val="300"/>
              </a:spcBef>
            </a:pPr>
            <a:r>
              <a:rPr sz="2550" spc="210" dirty="0">
                <a:latin typeface="Lucida Sans Unicode"/>
                <a:cs typeface="Lucida Sans Unicode"/>
              </a:rPr>
              <a:t>Разрабатывать</a:t>
            </a:r>
            <a:r>
              <a:rPr sz="2550" spc="165" dirty="0">
                <a:latin typeface="Lucida Sans Unicode"/>
                <a:cs typeface="Lucida Sans Unicode"/>
              </a:rPr>
              <a:t> </a:t>
            </a:r>
            <a:r>
              <a:rPr sz="2550" spc="40" dirty="0">
                <a:latin typeface="Lucida Sans Unicode"/>
                <a:cs typeface="Lucida Sans Unicode"/>
              </a:rPr>
              <a:t>и</a:t>
            </a:r>
            <a:r>
              <a:rPr sz="2550" spc="170" dirty="0">
                <a:latin typeface="Lucida Sans Unicode"/>
                <a:cs typeface="Lucida Sans Unicode"/>
              </a:rPr>
              <a:t> </a:t>
            </a:r>
            <a:r>
              <a:rPr sz="2550" spc="150" dirty="0">
                <a:latin typeface="Lucida Sans Unicode"/>
                <a:cs typeface="Lucida Sans Unicode"/>
              </a:rPr>
              <a:t>продвигать </a:t>
            </a:r>
            <a:r>
              <a:rPr sz="2550" spc="-790" dirty="0">
                <a:latin typeface="Lucida Sans Unicode"/>
                <a:cs typeface="Lucida Sans Unicode"/>
              </a:rPr>
              <a:t> </a:t>
            </a:r>
            <a:r>
              <a:rPr sz="2550" spc="155" dirty="0">
                <a:latin typeface="Lucida Sans Unicode"/>
                <a:cs typeface="Lucida Sans Unicode"/>
              </a:rPr>
              <a:t>медиапроекты</a:t>
            </a:r>
            <a:endParaRPr sz="2550" dirty="0">
              <a:latin typeface="Lucida Sans Unicode"/>
              <a:cs typeface="Lucida Sans Unicode"/>
            </a:endParaRPr>
          </a:p>
          <a:p>
            <a:pPr marL="563245" marR="765175">
              <a:lnSpc>
                <a:spcPts val="4050"/>
              </a:lnSpc>
            </a:pPr>
            <a:r>
              <a:rPr sz="2550" spc="180" dirty="0">
                <a:latin typeface="Lucida Sans Unicode"/>
                <a:cs typeface="Lucida Sans Unicode"/>
              </a:rPr>
              <a:t>Анализировать</a:t>
            </a:r>
            <a:r>
              <a:rPr sz="2550" spc="200" dirty="0">
                <a:latin typeface="Lucida Sans Unicode"/>
                <a:cs typeface="Lucida Sans Unicode"/>
              </a:rPr>
              <a:t> </a:t>
            </a:r>
            <a:r>
              <a:rPr sz="2550" spc="140" dirty="0">
                <a:latin typeface="Lucida Sans Unicode"/>
                <a:cs typeface="Lucida Sans Unicode"/>
              </a:rPr>
              <a:t>медиаполе</a:t>
            </a:r>
            <a:r>
              <a:rPr sz="2550" spc="204" dirty="0">
                <a:latin typeface="Lucida Sans Unicode"/>
                <a:cs typeface="Lucida Sans Unicode"/>
              </a:rPr>
              <a:t> </a:t>
            </a:r>
            <a:r>
              <a:rPr sz="2550" spc="170" dirty="0">
                <a:latin typeface="Lucida Sans Unicode"/>
                <a:cs typeface="Lucida Sans Unicode"/>
              </a:rPr>
              <a:t>компаний</a:t>
            </a:r>
            <a:r>
              <a:rPr sz="2550" spc="204" dirty="0">
                <a:latin typeface="Lucida Sans Unicode"/>
                <a:cs typeface="Lucida Sans Unicode"/>
              </a:rPr>
              <a:t> </a:t>
            </a:r>
            <a:r>
              <a:rPr sz="2550" spc="40" dirty="0">
                <a:latin typeface="Lucida Sans Unicode"/>
                <a:cs typeface="Lucida Sans Unicode"/>
              </a:rPr>
              <a:t>и </a:t>
            </a:r>
            <a:r>
              <a:rPr sz="2550" spc="-790" dirty="0">
                <a:latin typeface="Lucida Sans Unicode"/>
                <a:cs typeface="Lucida Sans Unicode"/>
              </a:rPr>
              <a:t> </a:t>
            </a:r>
            <a:r>
              <a:rPr sz="2550" spc="135" dirty="0">
                <a:latin typeface="Lucida Sans Unicode"/>
                <a:cs typeface="Lucida Sans Unicode"/>
              </a:rPr>
              <a:t>брендов</a:t>
            </a:r>
            <a:r>
              <a:rPr sz="2550" spc="204" dirty="0">
                <a:latin typeface="Lucida Sans Unicode"/>
                <a:cs typeface="Lucida Sans Unicode"/>
              </a:rPr>
              <a:t> </a:t>
            </a:r>
            <a:r>
              <a:rPr sz="2550" spc="70" dirty="0">
                <a:latin typeface="Lucida Sans Unicode"/>
                <a:cs typeface="Lucida Sans Unicode"/>
              </a:rPr>
              <a:t>для</a:t>
            </a:r>
            <a:r>
              <a:rPr sz="2550" spc="204" dirty="0">
                <a:latin typeface="Lucida Sans Unicode"/>
                <a:cs typeface="Lucida Sans Unicode"/>
              </a:rPr>
              <a:t> </a:t>
            </a:r>
            <a:r>
              <a:rPr sz="2550" spc="170" dirty="0">
                <a:latin typeface="Lucida Sans Unicode"/>
                <a:cs typeface="Lucida Sans Unicode"/>
              </a:rPr>
              <a:t>формирования</a:t>
            </a:r>
            <a:r>
              <a:rPr sz="2550" spc="204" dirty="0">
                <a:latin typeface="Lucida Sans Unicode"/>
                <a:cs typeface="Lucida Sans Unicode"/>
              </a:rPr>
              <a:t> </a:t>
            </a:r>
            <a:r>
              <a:rPr sz="2550" spc="40" dirty="0">
                <a:latin typeface="Lucida Sans Unicode"/>
                <a:cs typeface="Lucida Sans Unicode"/>
              </a:rPr>
              <a:t>и</a:t>
            </a:r>
            <a:r>
              <a:rPr sz="2550" spc="204" dirty="0">
                <a:latin typeface="Lucida Sans Unicode"/>
                <a:cs typeface="Lucida Sans Unicode"/>
              </a:rPr>
              <a:t> </a:t>
            </a:r>
            <a:r>
              <a:rPr sz="2550" spc="135" dirty="0">
                <a:latin typeface="Lucida Sans Unicode"/>
                <a:cs typeface="Lucida Sans Unicode"/>
              </a:rPr>
              <a:t>оценки</a:t>
            </a:r>
            <a:endParaRPr sz="2550" dirty="0">
              <a:latin typeface="Lucida Sans Unicode"/>
              <a:cs typeface="Lucida Sans Unicode"/>
            </a:endParaRPr>
          </a:p>
          <a:p>
            <a:pPr marL="563245">
              <a:lnSpc>
                <a:spcPct val="100000"/>
              </a:lnSpc>
              <a:spcBef>
                <a:spcPts val="690"/>
              </a:spcBef>
            </a:pPr>
            <a:r>
              <a:rPr sz="2550" spc="125" dirty="0">
                <a:latin typeface="Lucida Sans Unicode"/>
                <a:cs typeface="Lucida Sans Unicode"/>
              </a:rPr>
              <a:t>стратегии</a:t>
            </a:r>
            <a:r>
              <a:rPr sz="2550" spc="204" dirty="0">
                <a:latin typeface="Lucida Sans Unicode"/>
                <a:cs typeface="Lucida Sans Unicode"/>
              </a:rPr>
              <a:t> </a:t>
            </a:r>
            <a:r>
              <a:rPr sz="2550" spc="170" dirty="0">
                <a:latin typeface="Lucida Sans Unicode"/>
                <a:cs typeface="Lucida Sans Unicode"/>
              </a:rPr>
              <a:t>продвижения</a:t>
            </a:r>
            <a:r>
              <a:rPr sz="2550" spc="204" dirty="0">
                <a:latin typeface="Lucida Sans Unicode"/>
                <a:cs typeface="Lucida Sans Unicode"/>
              </a:rPr>
              <a:t> </a:t>
            </a:r>
            <a:r>
              <a:rPr sz="2550" spc="40" dirty="0">
                <a:latin typeface="Lucida Sans Unicode"/>
                <a:cs typeface="Lucida Sans Unicode"/>
              </a:rPr>
              <a:t>и</a:t>
            </a:r>
            <a:endParaRPr sz="2550" dirty="0">
              <a:latin typeface="Lucida Sans Unicode"/>
              <a:cs typeface="Lucida Sans Unicode"/>
            </a:endParaRPr>
          </a:p>
          <a:p>
            <a:pPr marL="563245" marR="2456180">
              <a:lnSpc>
                <a:spcPts val="4050"/>
              </a:lnSpc>
              <a:spcBef>
                <a:spcPts val="300"/>
              </a:spcBef>
            </a:pPr>
            <a:r>
              <a:rPr sz="2550" spc="170" dirty="0">
                <a:latin typeface="Lucida Sans Unicode"/>
                <a:cs typeface="Lucida Sans Unicode"/>
              </a:rPr>
              <a:t>коммуникационной </a:t>
            </a:r>
            <a:r>
              <a:rPr sz="2550" spc="150" dirty="0">
                <a:latin typeface="Lucida Sans Unicode"/>
                <a:cs typeface="Lucida Sans Unicode"/>
              </a:rPr>
              <a:t>политики </a:t>
            </a:r>
            <a:r>
              <a:rPr sz="2550" spc="-795" dirty="0">
                <a:latin typeface="Lucida Sans Unicode"/>
                <a:cs typeface="Lucida Sans Unicode"/>
              </a:rPr>
              <a:t> </a:t>
            </a:r>
            <a:r>
              <a:rPr sz="2550" spc="204" dirty="0">
                <a:latin typeface="Lucida Sans Unicode"/>
                <a:cs typeface="Lucida Sans Unicode"/>
              </a:rPr>
              <a:t>Налаживать</a:t>
            </a:r>
            <a:r>
              <a:rPr sz="2550" spc="200" dirty="0">
                <a:latin typeface="Lucida Sans Unicode"/>
                <a:cs typeface="Lucida Sans Unicode"/>
              </a:rPr>
              <a:t> </a:t>
            </a:r>
            <a:r>
              <a:rPr sz="2550" spc="140" dirty="0">
                <a:latin typeface="Lucida Sans Unicode"/>
                <a:cs typeface="Lucida Sans Unicode"/>
              </a:rPr>
              <a:t>продуктивное</a:t>
            </a:r>
            <a:endParaRPr sz="2550" dirty="0">
              <a:latin typeface="Lucida Sans Unicode"/>
              <a:cs typeface="Lucida Sans Unicode"/>
            </a:endParaRPr>
          </a:p>
          <a:p>
            <a:pPr marL="563245" marR="5080">
              <a:lnSpc>
                <a:spcPts val="4050"/>
              </a:lnSpc>
            </a:pPr>
            <a:r>
              <a:rPr sz="2550" spc="170" dirty="0">
                <a:latin typeface="Lucida Sans Unicode"/>
                <a:cs typeface="Lucida Sans Unicode"/>
              </a:rPr>
              <a:t>взаимодействие</a:t>
            </a:r>
            <a:r>
              <a:rPr sz="2550" spc="220" dirty="0">
                <a:latin typeface="Lucida Sans Unicode"/>
                <a:cs typeface="Lucida Sans Unicode"/>
              </a:rPr>
              <a:t> </a:t>
            </a:r>
            <a:r>
              <a:rPr sz="2550" spc="-85" dirty="0">
                <a:latin typeface="Lucida Sans Unicode"/>
                <a:cs typeface="Lucida Sans Unicode"/>
              </a:rPr>
              <a:t>с</a:t>
            </a:r>
            <a:r>
              <a:rPr sz="2550" spc="225" dirty="0">
                <a:latin typeface="Lucida Sans Unicode"/>
                <a:cs typeface="Lucida Sans Unicode"/>
              </a:rPr>
              <a:t> </a:t>
            </a:r>
            <a:r>
              <a:rPr sz="2550" spc="204" dirty="0">
                <a:latin typeface="Lucida Sans Unicode"/>
                <a:cs typeface="Lucida Sans Unicode"/>
              </a:rPr>
              <a:t>различными</a:t>
            </a:r>
            <a:r>
              <a:rPr sz="2550" spc="220" dirty="0">
                <a:latin typeface="Lucida Sans Unicode"/>
                <a:cs typeface="Lucida Sans Unicode"/>
              </a:rPr>
              <a:t> </a:t>
            </a:r>
            <a:r>
              <a:rPr sz="2550" spc="150" dirty="0">
                <a:latin typeface="Lucida Sans Unicode"/>
                <a:cs typeface="Lucida Sans Unicode"/>
              </a:rPr>
              <a:t>сегментами </a:t>
            </a:r>
            <a:r>
              <a:rPr sz="2550" spc="-790" dirty="0">
                <a:latin typeface="Lucida Sans Unicode"/>
                <a:cs typeface="Lucida Sans Unicode"/>
              </a:rPr>
              <a:t> </a:t>
            </a:r>
            <a:r>
              <a:rPr sz="2550" spc="165" dirty="0">
                <a:latin typeface="Lucida Sans Unicode"/>
                <a:cs typeface="Lucida Sans Unicode"/>
              </a:rPr>
              <a:t>общества</a:t>
            </a:r>
            <a:r>
              <a:rPr sz="2550" spc="165" dirty="0">
                <a:latin typeface="Arial MT"/>
                <a:cs typeface="Arial MT"/>
              </a:rPr>
              <a:t>,</a:t>
            </a:r>
            <a:r>
              <a:rPr sz="2550" spc="300" dirty="0">
                <a:latin typeface="Arial MT"/>
                <a:cs typeface="Arial MT"/>
              </a:rPr>
              <a:t> </a:t>
            </a:r>
            <a:r>
              <a:rPr sz="2550" spc="170" dirty="0">
                <a:latin typeface="Lucida Sans Unicode"/>
                <a:cs typeface="Lucida Sans Unicode"/>
              </a:rPr>
              <a:t>организациями</a:t>
            </a:r>
            <a:r>
              <a:rPr sz="2550" spc="170" dirty="0">
                <a:latin typeface="Arial MT"/>
                <a:cs typeface="Arial MT"/>
              </a:rPr>
              <a:t>,</a:t>
            </a:r>
            <a:r>
              <a:rPr sz="2550" spc="305" dirty="0">
                <a:latin typeface="Arial MT"/>
                <a:cs typeface="Arial MT"/>
              </a:rPr>
              <a:t> </a:t>
            </a:r>
            <a:r>
              <a:rPr sz="2550" spc="185" dirty="0">
                <a:latin typeface="Lucida Sans Unicode"/>
                <a:cs typeface="Lucida Sans Unicode"/>
              </a:rPr>
              <a:t>учреждениями</a:t>
            </a:r>
            <a:endParaRPr sz="2550" dirty="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409714" y="2962924"/>
            <a:ext cx="899794" cy="7005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5134">
              <a:lnSpc>
                <a:spcPts val="310"/>
              </a:lnSpc>
            </a:pPr>
            <a:r>
              <a:rPr sz="2600" b="1" spc="35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endParaRPr sz="2600">
              <a:latin typeface="Arial"/>
              <a:cs typeface="Arial"/>
            </a:endParaRPr>
          </a:p>
          <a:p>
            <a:pPr indent="445134" algn="r">
              <a:lnSpc>
                <a:spcPct val="72500"/>
              </a:lnSpc>
              <a:spcBef>
                <a:spcPts val="645"/>
              </a:spcBef>
            </a:pP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 </a:t>
            </a:r>
            <a:r>
              <a:rPr sz="2600" b="1" spc="-6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5" dirty="0">
                <a:solidFill>
                  <a:srgbClr val="F9FBF6"/>
                </a:solidFill>
                <a:latin typeface="Arial"/>
                <a:cs typeface="Arial"/>
              </a:rPr>
              <a:t>К   </a:t>
            </a:r>
            <a:r>
              <a:rPr sz="2600" b="1" spc="107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0" dirty="0">
                <a:solidFill>
                  <a:srgbClr val="F9FBF6"/>
                </a:solidFill>
                <a:latin typeface="Arial"/>
                <a:cs typeface="Arial"/>
              </a:rPr>
              <a:t>У  </a:t>
            </a:r>
            <a:r>
              <a:rPr sz="2600" b="1" spc="22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3900" b="1" spc="-112" baseline="-2136" dirty="0">
                <a:solidFill>
                  <a:srgbClr val="F9FBF6"/>
                </a:solidFill>
                <a:latin typeface="Arial"/>
                <a:cs typeface="Arial"/>
              </a:rPr>
              <a:t>Л </a:t>
            </a:r>
            <a:r>
              <a:rPr sz="3900" b="1" spc="-104" baseline="-2136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3900" b="1" spc="-150" baseline="-16025" dirty="0">
                <a:solidFill>
                  <a:srgbClr val="F9FBF6"/>
                </a:solidFill>
                <a:latin typeface="Arial"/>
                <a:cs typeface="Arial"/>
              </a:rPr>
              <a:t>О</a:t>
            </a:r>
            <a:r>
              <a:rPr sz="2600" b="1" spc="-1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endParaRPr sz="2600">
              <a:latin typeface="Arial"/>
              <a:cs typeface="Arial"/>
            </a:endParaRPr>
          </a:p>
          <a:p>
            <a:pPr indent="445134" algn="r">
              <a:lnSpc>
                <a:spcPct val="37800"/>
              </a:lnSpc>
              <a:spcBef>
                <a:spcPts val="940"/>
              </a:spcBef>
            </a:pP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Т </a:t>
            </a:r>
            <a:r>
              <a:rPr sz="2600" b="1" spc="-6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65" dirty="0">
                <a:solidFill>
                  <a:srgbClr val="F9FBF6"/>
                </a:solidFill>
                <a:latin typeface="Arial"/>
                <a:cs typeface="Arial"/>
              </a:rPr>
              <a:t>Б</a:t>
            </a:r>
            <a:r>
              <a:rPr sz="3900" b="1" spc="-397" baseline="-17094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endParaRPr sz="3900" baseline="-17094">
              <a:latin typeface="Arial"/>
              <a:cs typeface="Arial"/>
            </a:endParaRPr>
          </a:p>
          <a:p>
            <a:pPr>
              <a:lnSpc>
                <a:spcPts val="2120"/>
              </a:lnSpc>
            </a:pP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Щ</a:t>
            </a:r>
            <a:r>
              <a:rPr sz="3900" b="1" spc="97" baseline="-12820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3900" baseline="-12820">
              <a:latin typeface="Arial"/>
              <a:cs typeface="Arial"/>
            </a:endParaRPr>
          </a:p>
          <a:p>
            <a:pPr algn="just">
              <a:lnSpc>
                <a:spcPct val="65700"/>
              </a:lnSpc>
              <a:spcBef>
                <a:spcPts val="132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3900" b="1" spc="-315" baseline="-7478" dirty="0">
                <a:solidFill>
                  <a:srgbClr val="F9FBF6"/>
                </a:solidFill>
                <a:latin typeface="Arial"/>
                <a:cs typeface="Arial"/>
              </a:rPr>
              <a:t>Р </a:t>
            </a:r>
            <a:r>
              <a:rPr sz="3900" b="1" spc="375" baseline="-7478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3900" b="1" spc="-405" baseline="-10683" dirty="0">
                <a:solidFill>
                  <a:srgbClr val="F9FBF6"/>
                </a:solidFill>
                <a:latin typeface="Arial"/>
                <a:cs typeface="Arial"/>
              </a:rPr>
              <a:t>Е </a:t>
            </a:r>
            <a:r>
              <a:rPr sz="3900" b="1" spc="120" baseline="-10683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0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3900" b="1" spc="30" baseline="-6410" dirty="0">
                <a:solidFill>
                  <a:srgbClr val="F9FBF6"/>
                </a:solidFill>
                <a:latin typeface="Arial"/>
                <a:cs typeface="Arial"/>
              </a:rPr>
              <a:t>К </a:t>
            </a:r>
            <a:r>
              <a:rPr sz="3900" b="1" spc="37" baseline="-641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5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3900" b="1" spc="-37" baseline="-11752" dirty="0">
                <a:solidFill>
                  <a:srgbClr val="F9FBF6"/>
                </a:solidFill>
                <a:latin typeface="Arial"/>
                <a:cs typeface="Arial"/>
              </a:rPr>
              <a:t>Л </a:t>
            </a:r>
            <a:r>
              <a:rPr sz="3900" b="1" spc="1867" baseline="-11752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65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endParaRPr sz="2600">
              <a:latin typeface="Arial"/>
              <a:cs typeface="Arial"/>
            </a:endParaRPr>
          </a:p>
          <a:p>
            <a:pPr marL="445134">
              <a:lnSpc>
                <a:spcPts val="225"/>
              </a:lnSpc>
            </a:pP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35200"/>
              </a:lnSpc>
              <a:spcBef>
                <a:spcPts val="590"/>
              </a:spcBef>
            </a:pP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Н </a:t>
            </a:r>
            <a:r>
              <a:rPr sz="2600" b="1" spc="13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3900" b="1" spc="277" baseline="-28846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185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endParaRPr sz="2600">
              <a:latin typeface="Arial"/>
              <a:cs typeface="Arial"/>
            </a:endParaRPr>
          </a:p>
          <a:p>
            <a:pPr>
              <a:lnSpc>
                <a:spcPts val="2920"/>
              </a:lnSpc>
            </a:pPr>
            <a:r>
              <a:rPr sz="3900" b="1" spc="-127" baseline="-19230" dirty="0">
                <a:solidFill>
                  <a:srgbClr val="F9FBF6"/>
                </a:solidFill>
                <a:latin typeface="Arial"/>
                <a:cs typeface="Arial"/>
              </a:rPr>
              <a:t>О</a:t>
            </a:r>
            <a:r>
              <a:rPr sz="2600" b="1" spc="-8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66200"/>
              </a:lnSpc>
              <a:spcBef>
                <a:spcPts val="1355"/>
              </a:spcBef>
            </a:pPr>
            <a:r>
              <a:rPr sz="2600" b="1" spc="5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3900" b="1" spc="7" baseline="-11752" dirty="0">
                <a:solidFill>
                  <a:srgbClr val="F9FBF6"/>
                </a:solidFill>
                <a:latin typeface="Arial"/>
                <a:cs typeface="Arial"/>
              </a:rPr>
              <a:t>И  </a:t>
            </a:r>
            <a:r>
              <a:rPr sz="3900" b="1" spc="540" baseline="-11752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Т </a:t>
            </a:r>
            <a:r>
              <a:rPr sz="2600" b="1" spc="157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35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3900" b="1" spc="-352" baseline="-5341" dirty="0">
                <a:solidFill>
                  <a:srgbClr val="F9FBF6"/>
                </a:solidFill>
                <a:latin typeface="Arial"/>
                <a:cs typeface="Arial"/>
              </a:rPr>
              <a:t>С </a:t>
            </a:r>
            <a:r>
              <a:rPr sz="3900" b="1" spc="-345" baseline="-5341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30" dirty="0">
                <a:solidFill>
                  <a:srgbClr val="F9FBF6"/>
                </a:solidFill>
                <a:latin typeface="Arial"/>
                <a:cs typeface="Arial"/>
              </a:rPr>
              <a:t>Ю</a:t>
            </a:r>
            <a:r>
              <a:rPr sz="3900" b="1" spc="-44" baseline="-534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endParaRPr sz="3900" baseline="-5341">
              <a:latin typeface="Arial"/>
              <a:cs typeface="Arial"/>
            </a:endParaRPr>
          </a:p>
          <a:p>
            <a:pPr marL="445134" algn="just">
              <a:lnSpc>
                <a:spcPct val="66800"/>
              </a:lnSpc>
              <a:spcBef>
                <a:spcPts val="380"/>
              </a:spcBef>
            </a:pPr>
            <a:r>
              <a:rPr sz="2600" b="1" spc="-125" dirty="0">
                <a:solidFill>
                  <a:srgbClr val="F9FBF6"/>
                </a:solidFill>
                <a:latin typeface="Arial"/>
                <a:cs typeface="Arial"/>
              </a:rPr>
              <a:t>Я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70" dirty="0">
                <a:solidFill>
                  <a:srgbClr val="F9FBF6"/>
                </a:solidFill>
                <a:latin typeface="Arial"/>
                <a:cs typeface="Arial"/>
              </a:rPr>
              <a:t>З </a:t>
            </a:r>
            <a:r>
              <a:rPr sz="2600" b="1" spc="7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65" dirty="0">
                <a:solidFill>
                  <a:srgbClr val="F9FBF6"/>
                </a:solidFill>
                <a:latin typeface="Arial"/>
                <a:cs typeface="Arial"/>
              </a:rPr>
              <a:t>Е </a:t>
            </a:r>
            <a:r>
              <a:rPr sz="2600" b="1" spc="-26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90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165897" y="2832657"/>
            <a:ext cx="479425" cy="247269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165897" y="5484204"/>
            <a:ext cx="479425" cy="2078989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165897" y="7742046"/>
            <a:ext cx="479425" cy="29972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И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165897" y="8221004"/>
            <a:ext cx="479425" cy="1642745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720326" y="4004991"/>
            <a:ext cx="479425" cy="483489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  <a:tabLst>
                <a:tab pos="429259" algn="l"/>
              </a:tabLst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	О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Б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Щ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О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Ю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25384" y="3901778"/>
            <a:ext cx="85725" cy="8572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25384" y="4416128"/>
            <a:ext cx="85725" cy="8572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25384" y="4930478"/>
            <a:ext cx="85725" cy="8572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25384" y="5444828"/>
            <a:ext cx="85725" cy="8572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25384" y="5959178"/>
            <a:ext cx="85725" cy="8572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25384" y="6473528"/>
            <a:ext cx="85725" cy="8572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25384" y="6987878"/>
            <a:ext cx="85725" cy="85724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8898359" y="2020311"/>
            <a:ext cx="5944235" cy="5168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78790">
              <a:lnSpc>
                <a:spcPct val="132400"/>
              </a:lnSpc>
              <a:spcBef>
                <a:spcPts val="95"/>
              </a:spcBef>
            </a:pPr>
            <a:r>
              <a:rPr sz="2550" b="1" spc="280" dirty="0">
                <a:latin typeface="Arial"/>
                <a:cs typeface="Arial"/>
              </a:rPr>
              <a:t>Вашей</a:t>
            </a:r>
            <a:r>
              <a:rPr sz="2550" b="1" spc="315" dirty="0">
                <a:latin typeface="Arial"/>
                <a:cs typeface="Arial"/>
              </a:rPr>
              <a:t> </a:t>
            </a:r>
            <a:r>
              <a:rPr sz="2550" b="1" spc="275" dirty="0">
                <a:latin typeface="Arial"/>
                <a:cs typeface="Arial"/>
              </a:rPr>
              <a:t>будущей</a:t>
            </a:r>
            <a:r>
              <a:rPr sz="2550" b="1" spc="315" dirty="0">
                <a:latin typeface="Arial"/>
                <a:cs typeface="Arial"/>
              </a:rPr>
              <a:t> </a:t>
            </a:r>
            <a:r>
              <a:rPr sz="2550" b="1" spc="210" dirty="0">
                <a:latin typeface="Arial"/>
                <a:cs typeface="Arial"/>
              </a:rPr>
              <a:t>профессией </a:t>
            </a:r>
            <a:r>
              <a:rPr sz="2550" b="1" spc="-690" dirty="0">
                <a:latin typeface="Arial"/>
                <a:cs typeface="Arial"/>
              </a:rPr>
              <a:t> </a:t>
            </a:r>
            <a:r>
              <a:rPr sz="2550" b="1" spc="330" dirty="0">
                <a:latin typeface="Arial"/>
                <a:cs typeface="Arial"/>
              </a:rPr>
              <a:t>может</a:t>
            </a:r>
            <a:r>
              <a:rPr sz="2550" b="1" spc="345" dirty="0">
                <a:latin typeface="Arial"/>
                <a:cs typeface="Arial"/>
              </a:rPr>
              <a:t> </a:t>
            </a:r>
            <a:r>
              <a:rPr sz="2550" b="1" spc="190" dirty="0">
                <a:latin typeface="Arial"/>
                <a:cs typeface="Arial"/>
              </a:rPr>
              <a:t>стать:</a:t>
            </a:r>
            <a:endParaRPr sz="2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500">
              <a:latin typeface="Arial"/>
              <a:cs typeface="Arial"/>
            </a:endParaRPr>
          </a:p>
          <a:p>
            <a:pPr marL="563245" marR="2418080">
              <a:lnSpc>
                <a:spcPct val="132400"/>
              </a:lnSpc>
            </a:pPr>
            <a:r>
              <a:rPr sz="2550" spc="290" dirty="0">
                <a:latin typeface="Lucida Sans Unicode"/>
                <a:cs typeface="Lucida Sans Unicode"/>
              </a:rPr>
              <a:t>М</a:t>
            </a:r>
            <a:r>
              <a:rPr sz="2550" spc="190" dirty="0">
                <a:latin typeface="Lucida Sans Unicode"/>
                <a:cs typeface="Lucida Sans Unicode"/>
              </a:rPr>
              <a:t>е</a:t>
            </a:r>
            <a:r>
              <a:rPr sz="2550" spc="-60" dirty="0">
                <a:latin typeface="Lucida Sans Unicode"/>
                <a:cs typeface="Lucida Sans Unicode"/>
              </a:rPr>
              <a:t>д</a:t>
            </a:r>
            <a:r>
              <a:rPr sz="2550" spc="215" dirty="0">
                <a:latin typeface="Lucida Sans Unicode"/>
                <a:cs typeface="Lucida Sans Unicode"/>
              </a:rPr>
              <a:t>и</a:t>
            </a:r>
            <a:r>
              <a:rPr sz="2550" spc="195" dirty="0">
                <a:latin typeface="Lucida Sans Unicode"/>
                <a:cs typeface="Lucida Sans Unicode"/>
              </a:rPr>
              <a:t>а</a:t>
            </a:r>
            <a:r>
              <a:rPr sz="2550" spc="225" dirty="0">
                <a:latin typeface="Lucida Sans Unicode"/>
                <a:cs typeface="Lucida Sans Unicode"/>
              </a:rPr>
              <a:t>м</a:t>
            </a:r>
            <a:r>
              <a:rPr sz="2550" spc="190" dirty="0">
                <a:latin typeface="Lucida Sans Unicode"/>
                <a:cs typeface="Lucida Sans Unicode"/>
              </a:rPr>
              <a:t>е</a:t>
            </a:r>
            <a:r>
              <a:rPr sz="2550" spc="200" dirty="0">
                <a:latin typeface="Lucida Sans Unicode"/>
                <a:cs typeface="Lucida Sans Unicode"/>
              </a:rPr>
              <a:t>н</a:t>
            </a:r>
            <a:r>
              <a:rPr sz="2550" spc="190" dirty="0">
                <a:latin typeface="Lucida Sans Unicode"/>
                <a:cs typeface="Lucida Sans Unicode"/>
              </a:rPr>
              <a:t>е</a:t>
            </a:r>
            <a:r>
              <a:rPr sz="2550" spc="-60" dirty="0">
                <a:latin typeface="Lucida Sans Unicode"/>
                <a:cs typeface="Lucida Sans Unicode"/>
              </a:rPr>
              <a:t>д</a:t>
            </a:r>
            <a:r>
              <a:rPr sz="2550" spc="229" dirty="0">
                <a:latin typeface="Lucida Sans Unicode"/>
                <a:cs typeface="Lucida Sans Unicode"/>
              </a:rPr>
              <a:t>ж</a:t>
            </a:r>
            <a:r>
              <a:rPr sz="2550" spc="190" dirty="0">
                <a:latin typeface="Lucida Sans Unicode"/>
                <a:cs typeface="Lucida Sans Unicode"/>
              </a:rPr>
              <a:t>е</a:t>
            </a:r>
            <a:r>
              <a:rPr sz="2550" spc="-25" dirty="0">
                <a:latin typeface="Lucida Sans Unicode"/>
                <a:cs typeface="Lucida Sans Unicode"/>
              </a:rPr>
              <a:t>р  </a:t>
            </a:r>
            <a:r>
              <a:rPr sz="2550" spc="110" dirty="0">
                <a:latin typeface="Lucida Sans Unicode"/>
                <a:cs typeface="Lucida Sans Unicode"/>
              </a:rPr>
              <a:t>Продюсер</a:t>
            </a:r>
            <a:endParaRPr sz="2550">
              <a:latin typeface="Lucida Sans Unicode"/>
              <a:cs typeface="Lucida Sans Unicode"/>
            </a:endParaRPr>
          </a:p>
          <a:p>
            <a:pPr marL="563245" marR="1114425">
              <a:lnSpc>
                <a:spcPts val="4050"/>
              </a:lnSpc>
              <a:spcBef>
                <a:spcPts val="300"/>
              </a:spcBef>
            </a:pPr>
            <a:r>
              <a:rPr sz="2550" spc="130" dirty="0">
                <a:latin typeface="Lucida Sans Unicode"/>
                <a:cs typeface="Lucida Sans Unicode"/>
              </a:rPr>
              <a:t>Специалист</a:t>
            </a:r>
            <a:r>
              <a:rPr sz="2550" spc="185" dirty="0">
                <a:latin typeface="Lucida Sans Unicode"/>
                <a:cs typeface="Lucida Sans Unicode"/>
              </a:rPr>
              <a:t> </a:t>
            </a:r>
            <a:r>
              <a:rPr sz="2550" spc="70" dirty="0">
                <a:latin typeface="Lucida Sans Unicode"/>
                <a:cs typeface="Lucida Sans Unicode"/>
              </a:rPr>
              <a:t>по</a:t>
            </a:r>
            <a:r>
              <a:rPr sz="2550" spc="190" dirty="0">
                <a:latin typeface="Lucida Sans Unicode"/>
                <a:cs typeface="Lucida Sans Unicode"/>
              </a:rPr>
              <a:t> </a:t>
            </a:r>
            <a:r>
              <a:rPr sz="2550" spc="150" dirty="0">
                <a:latin typeface="Lucida Sans Unicode"/>
                <a:cs typeface="Lucida Sans Unicode"/>
              </a:rPr>
              <a:t>рекламе </a:t>
            </a:r>
            <a:r>
              <a:rPr sz="2550" spc="-795" dirty="0">
                <a:latin typeface="Lucida Sans Unicode"/>
                <a:cs typeface="Lucida Sans Unicode"/>
              </a:rPr>
              <a:t> </a:t>
            </a:r>
            <a:r>
              <a:rPr sz="2550" spc="155" dirty="0">
                <a:latin typeface="Lucida Sans Unicode"/>
                <a:cs typeface="Lucida Sans Unicode"/>
              </a:rPr>
              <a:t>Медиапланер</a:t>
            </a:r>
            <a:endParaRPr sz="2550">
              <a:latin typeface="Lucida Sans Unicode"/>
              <a:cs typeface="Lucida Sans Unicode"/>
            </a:endParaRPr>
          </a:p>
          <a:p>
            <a:pPr marL="563245" marR="2992755">
              <a:lnSpc>
                <a:spcPts val="4050"/>
              </a:lnSpc>
            </a:pPr>
            <a:r>
              <a:rPr sz="2550" spc="-45" dirty="0">
                <a:latin typeface="Arial MT"/>
                <a:cs typeface="Arial MT"/>
              </a:rPr>
              <a:t>P</a:t>
            </a:r>
            <a:r>
              <a:rPr sz="2550" spc="5" dirty="0">
                <a:latin typeface="Arial MT"/>
                <a:cs typeface="Arial MT"/>
              </a:rPr>
              <a:t>R</a:t>
            </a:r>
            <a:r>
              <a:rPr sz="2550" spc="305" dirty="0">
                <a:latin typeface="Arial MT"/>
                <a:cs typeface="Arial MT"/>
              </a:rPr>
              <a:t>-</a:t>
            </a:r>
            <a:r>
              <a:rPr sz="2550" spc="225" dirty="0">
                <a:latin typeface="Lucida Sans Unicode"/>
                <a:cs typeface="Lucida Sans Unicode"/>
              </a:rPr>
              <a:t>м</a:t>
            </a:r>
            <a:r>
              <a:rPr sz="2550" spc="190" dirty="0">
                <a:latin typeface="Lucida Sans Unicode"/>
                <a:cs typeface="Lucida Sans Unicode"/>
              </a:rPr>
              <a:t>е</a:t>
            </a:r>
            <a:r>
              <a:rPr sz="2550" spc="200" dirty="0">
                <a:latin typeface="Lucida Sans Unicode"/>
                <a:cs typeface="Lucida Sans Unicode"/>
              </a:rPr>
              <a:t>н</a:t>
            </a:r>
            <a:r>
              <a:rPr sz="2550" spc="190" dirty="0">
                <a:latin typeface="Lucida Sans Unicode"/>
                <a:cs typeface="Lucida Sans Unicode"/>
              </a:rPr>
              <a:t>е</a:t>
            </a:r>
            <a:r>
              <a:rPr sz="2550" spc="-60" dirty="0">
                <a:latin typeface="Lucida Sans Unicode"/>
                <a:cs typeface="Lucida Sans Unicode"/>
              </a:rPr>
              <a:t>д</a:t>
            </a:r>
            <a:r>
              <a:rPr sz="2550" spc="229" dirty="0">
                <a:latin typeface="Lucida Sans Unicode"/>
                <a:cs typeface="Lucida Sans Unicode"/>
              </a:rPr>
              <a:t>ж</a:t>
            </a:r>
            <a:r>
              <a:rPr sz="2550" spc="190" dirty="0">
                <a:latin typeface="Lucida Sans Unicode"/>
                <a:cs typeface="Lucida Sans Unicode"/>
              </a:rPr>
              <a:t>е</a:t>
            </a:r>
            <a:r>
              <a:rPr sz="2550" spc="-25" dirty="0">
                <a:latin typeface="Lucida Sans Unicode"/>
                <a:cs typeface="Lucida Sans Unicode"/>
              </a:rPr>
              <a:t>р  </a:t>
            </a:r>
            <a:r>
              <a:rPr sz="2550" spc="160" dirty="0">
                <a:latin typeface="Lucida Sans Unicode"/>
                <a:cs typeface="Lucida Sans Unicode"/>
              </a:rPr>
              <a:t>Копирайтер</a:t>
            </a:r>
            <a:endParaRPr sz="2550">
              <a:latin typeface="Lucida Sans Unicode"/>
              <a:cs typeface="Lucida Sans Unicode"/>
            </a:endParaRPr>
          </a:p>
          <a:p>
            <a:pPr marL="563245">
              <a:lnSpc>
                <a:spcPct val="100000"/>
              </a:lnSpc>
              <a:spcBef>
                <a:spcPts val="690"/>
              </a:spcBef>
            </a:pPr>
            <a:r>
              <a:rPr sz="2550" spc="170" dirty="0">
                <a:latin typeface="Lucida Sans Unicode"/>
                <a:cs typeface="Lucida Sans Unicode"/>
              </a:rPr>
              <a:t>Руководитель</a:t>
            </a:r>
            <a:r>
              <a:rPr sz="2550" spc="200" dirty="0">
                <a:latin typeface="Lucida Sans Unicode"/>
                <a:cs typeface="Lucida Sans Unicode"/>
              </a:rPr>
              <a:t> </a:t>
            </a:r>
            <a:r>
              <a:rPr sz="2550" spc="150" dirty="0">
                <a:latin typeface="Lucida Sans Unicode"/>
                <a:cs typeface="Lucida Sans Unicode"/>
              </a:rPr>
              <a:t>медиапроектов</a:t>
            </a:r>
            <a:endParaRPr sz="255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952824" y="701572"/>
            <a:ext cx="14290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615045" algn="l"/>
              </a:tabLst>
            </a:pPr>
            <a:r>
              <a:rPr sz="3000" spc="400" dirty="0"/>
              <a:t>"Медиакоммуникации</a:t>
            </a:r>
            <a:r>
              <a:rPr sz="3000" spc="415" dirty="0"/>
              <a:t> </a:t>
            </a:r>
            <a:r>
              <a:rPr sz="3000" spc="315" dirty="0"/>
              <a:t>и</a:t>
            </a:r>
            <a:r>
              <a:rPr sz="3000" spc="420" dirty="0"/>
              <a:t> </a:t>
            </a:r>
            <a:r>
              <a:rPr sz="3000" spc="305" dirty="0"/>
              <a:t>управление	</a:t>
            </a:r>
            <a:r>
              <a:rPr sz="3000" spc="345" dirty="0"/>
              <a:t>корпоративными</a:t>
            </a:r>
            <a:r>
              <a:rPr sz="3000" spc="380" dirty="0"/>
              <a:t> </a:t>
            </a:r>
            <a:r>
              <a:rPr sz="3000" spc="300" dirty="0"/>
              <a:t>медиа"</a:t>
            </a:r>
            <a:endParaRPr sz="3000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CB5CCD6-B3B6-7744-84C4-BF6CAF58295D}"/>
              </a:ext>
            </a:extLst>
          </p:cNvPr>
          <p:cNvGrpSpPr/>
          <p:nvPr/>
        </p:nvGrpSpPr>
        <p:grpSpPr>
          <a:xfrm>
            <a:off x="15978869" y="-5080"/>
            <a:ext cx="2309131" cy="10292080"/>
            <a:chOff x="15977937" y="41667"/>
            <a:chExt cx="2309131" cy="10292080"/>
          </a:xfrm>
        </p:grpSpPr>
        <p:sp>
          <p:nvSpPr>
            <p:cNvPr id="27" name="object 4">
              <a:extLst>
                <a:ext uri="{FF2B5EF4-FFF2-40B4-BE49-F238E27FC236}">
                  <a16:creationId xmlns:a16="http://schemas.microsoft.com/office/drawing/2014/main" id="{282C829E-7D98-69B3-3D80-0D6600B09CB6}"/>
                </a:ext>
              </a:extLst>
            </p:cNvPr>
            <p:cNvSpPr/>
            <p:nvPr/>
          </p:nvSpPr>
          <p:spPr>
            <a:xfrm>
              <a:off x="15977937" y="41667"/>
              <a:ext cx="2286000" cy="2411730"/>
            </a:xfrm>
            <a:custGeom>
              <a:avLst/>
              <a:gdLst/>
              <a:ahLst/>
              <a:cxnLst/>
              <a:rect l="l" t="t" r="r" b="b"/>
              <a:pathLst>
                <a:path w="2286000" h="2411730">
                  <a:moveTo>
                    <a:pt x="0" y="0"/>
                  </a:moveTo>
                  <a:lnTo>
                    <a:pt x="2285981" y="0"/>
                  </a:lnTo>
                  <a:lnTo>
                    <a:pt x="2285981" y="2411267"/>
                  </a:lnTo>
                  <a:lnTo>
                    <a:pt x="0" y="2411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5">
              <a:extLst>
                <a:ext uri="{FF2B5EF4-FFF2-40B4-BE49-F238E27FC236}">
                  <a16:creationId xmlns:a16="http://schemas.microsoft.com/office/drawing/2014/main" id="{04C7489D-A089-A0AA-7516-6BC2D08CE27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15381" y="277196"/>
              <a:ext cx="1857374" cy="1857374"/>
            </a:xfrm>
            <a:prstGeom prst="rect">
              <a:avLst/>
            </a:prstGeom>
          </p:spPr>
        </p:pic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27299617-17DF-44A6-7D37-9F70F9EE37AA}"/>
                </a:ext>
              </a:extLst>
            </p:cNvPr>
            <p:cNvGrpSpPr/>
            <p:nvPr/>
          </p:nvGrpSpPr>
          <p:grpSpPr>
            <a:xfrm>
              <a:off x="16001068" y="2453397"/>
              <a:ext cx="2286000" cy="7880350"/>
              <a:chOff x="16002000" y="2579818"/>
              <a:chExt cx="2286000" cy="7880350"/>
            </a:xfrm>
          </p:grpSpPr>
          <p:grpSp>
            <p:nvGrpSpPr>
              <p:cNvPr id="30" name="Группа 29">
                <a:extLst>
                  <a:ext uri="{FF2B5EF4-FFF2-40B4-BE49-F238E27FC236}">
                    <a16:creationId xmlns:a16="http://schemas.microsoft.com/office/drawing/2014/main" id="{21ADE937-F132-0B60-9C6B-199FC10980C4}"/>
                  </a:ext>
                </a:extLst>
              </p:cNvPr>
              <p:cNvGrpSpPr/>
              <p:nvPr/>
            </p:nvGrpSpPr>
            <p:grpSpPr>
              <a:xfrm>
                <a:off x="16002000" y="2579818"/>
                <a:ext cx="2286000" cy="7880350"/>
                <a:chOff x="16002000" y="2579818"/>
                <a:chExt cx="2286000" cy="7880350"/>
              </a:xfrm>
            </p:grpSpPr>
            <p:sp>
              <p:nvSpPr>
                <p:cNvPr id="36" name="object 4">
                  <a:extLst>
                    <a:ext uri="{FF2B5EF4-FFF2-40B4-BE49-F238E27FC236}">
                      <a16:creationId xmlns:a16="http://schemas.microsoft.com/office/drawing/2014/main" id="{5A5CD7F1-1231-FB56-A599-83A9F5074FB0}"/>
                    </a:ext>
                  </a:extLst>
                </p:cNvPr>
                <p:cNvSpPr/>
                <p:nvPr/>
              </p:nvSpPr>
              <p:spPr>
                <a:xfrm>
                  <a:off x="16002000" y="2579818"/>
                  <a:ext cx="2286000" cy="788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6000" h="7880350">
                      <a:moveTo>
                        <a:pt x="0" y="7879794"/>
                      </a:moveTo>
                      <a:lnTo>
                        <a:pt x="2285976" y="7879794"/>
                      </a:lnTo>
                      <a:lnTo>
                        <a:pt x="2285976" y="0"/>
                      </a:lnTo>
                      <a:lnTo>
                        <a:pt x="0" y="0"/>
                      </a:lnTo>
                      <a:lnTo>
                        <a:pt x="0" y="7879794"/>
                      </a:lnTo>
                      <a:close/>
                    </a:path>
                  </a:pathLst>
                </a:custGeom>
                <a:solidFill>
                  <a:srgbClr val="005CA2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7" name="object 6">
                  <a:extLst>
                    <a:ext uri="{FF2B5EF4-FFF2-40B4-BE49-F238E27FC236}">
                      <a16:creationId xmlns:a16="http://schemas.microsoft.com/office/drawing/2014/main" id="{35FF6B58-BB49-3807-1BF0-CAEAE5C68CD6}"/>
                    </a:ext>
                  </a:extLst>
                </p:cNvPr>
                <p:cNvSpPr txBox="1"/>
                <p:nvPr/>
              </p:nvSpPr>
              <p:spPr>
                <a:xfrm>
                  <a:off x="17254203" y="5577859"/>
                  <a:ext cx="400110" cy="2312993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Р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К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Л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А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М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Ы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AD9D3986-09CE-9F10-7FB5-C0AF761C32F1}"/>
                  </a:ext>
                </a:extLst>
              </p:cNvPr>
              <p:cNvGrpSpPr/>
              <p:nvPr/>
            </p:nvGrpSpPr>
            <p:grpSpPr>
              <a:xfrm>
                <a:off x="16435981" y="2832656"/>
                <a:ext cx="1218332" cy="7303729"/>
                <a:chOff x="16435981" y="2832656"/>
                <a:chExt cx="1218332" cy="7303729"/>
              </a:xfrm>
            </p:grpSpPr>
            <p:sp>
              <p:nvSpPr>
                <p:cNvPr id="32" name="object 5">
                  <a:extLst>
                    <a:ext uri="{FF2B5EF4-FFF2-40B4-BE49-F238E27FC236}">
                      <a16:creationId xmlns:a16="http://schemas.microsoft.com/office/drawing/2014/main" id="{D1823AEF-9D07-E6F9-7032-DD56BBE9A58A}"/>
                    </a:ext>
                  </a:extLst>
                </p:cNvPr>
                <p:cNvSpPr txBox="1"/>
                <p:nvPr/>
              </p:nvSpPr>
              <p:spPr>
                <a:xfrm>
                  <a:off x="17245212" y="2832656"/>
                  <a:ext cx="400110" cy="2650991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Ф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А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К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У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Л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Ь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3" name="object 7">
                  <a:extLst>
                    <a:ext uri="{FF2B5EF4-FFF2-40B4-BE49-F238E27FC236}">
                      <a16:creationId xmlns:a16="http://schemas.microsoft.com/office/drawing/2014/main" id="{6537DD45-D776-BF35-26D1-486116D652B7}"/>
                    </a:ext>
                  </a:extLst>
                </p:cNvPr>
                <p:cNvSpPr txBox="1"/>
                <p:nvPr/>
              </p:nvSpPr>
              <p:spPr>
                <a:xfrm>
                  <a:off x="17151568" y="7890852"/>
                  <a:ext cx="479425" cy="299720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И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4" name="object 8">
                  <a:extLst>
                    <a:ext uri="{FF2B5EF4-FFF2-40B4-BE49-F238E27FC236}">
                      <a16:creationId xmlns:a16="http://schemas.microsoft.com/office/drawing/2014/main" id="{D3B14630-6C1B-719D-6BCE-D577C73EE592}"/>
                    </a:ext>
                  </a:extLst>
                </p:cNvPr>
                <p:cNvSpPr txBox="1"/>
                <p:nvPr/>
              </p:nvSpPr>
              <p:spPr>
                <a:xfrm>
                  <a:off x="17254203" y="8314402"/>
                  <a:ext cx="400110" cy="1821983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В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Я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З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Й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5" name="object 9">
                  <a:extLst>
                    <a:ext uri="{FF2B5EF4-FFF2-40B4-BE49-F238E27FC236}">
                      <a16:creationId xmlns:a16="http://schemas.microsoft.com/office/drawing/2014/main" id="{B7C3F897-30C8-D0C3-94C0-F8E346C571D4}"/>
                    </a:ext>
                  </a:extLst>
                </p:cNvPr>
                <p:cNvSpPr txBox="1"/>
                <p:nvPr/>
              </p:nvSpPr>
              <p:spPr>
                <a:xfrm>
                  <a:off x="16435981" y="4114197"/>
                  <a:ext cx="400110" cy="5145285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  <a:tabLst>
                      <a:tab pos="429259" algn="l"/>
                    </a:tabLst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	О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Б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Щ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В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Н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Н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О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Ь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Ю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409714" y="2962937"/>
            <a:ext cx="899794" cy="7005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5134">
              <a:lnSpc>
                <a:spcPts val="310"/>
              </a:lnSpc>
            </a:pPr>
            <a:r>
              <a:rPr sz="2600" b="1" spc="35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endParaRPr sz="2600">
              <a:latin typeface="Arial"/>
              <a:cs typeface="Arial"/>
            </a:endParaRPr>
          </a:p>
          <a:p>
            <a:pPr indent="445134" algn="r">
              <a:lnSpc>
                <a:spcPct val="72500"/>
              </a:lnSpc>
              <a:spcBef>
                <a:spcPts val="645"/>
              </a:spcBef>
            </a:pP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 </a:t>
            </a:r>
            <a:r>
              <a:rPr sz="2600" b="1" spc="-6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5" dirty="0">
                <a:solidFill>
                  <a:srgbClr val="F9FBF6"/>
                </a:solidFill>
                <a:latin typeface="Arial"/>
                <a:cs typeface="Arial"/>
              </a:rPr>
              <a:t>К   </a:t>
            </a:r>
            <a:r>
              <a:rPr sz="2600" b="1" spc="107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0" dirty="0">
                <a:solidFill>
                  <a:srgbClr val="F9FBF6"/>
                </a:solidFill>
                <a:latin typeface="Arial"/>
                <a:cs typeface="Arial"/>
              </a:rPr>
              <a:t>У  </a:t>
            </a:r>
            <a:r>
              <a:rPr sz="2600" b="1" spc="22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3900" b="1" spc="-112" baseline="-2136" dirty="0">
                <a:solidFill>
                  <a:srgbClr val="F9FBF6"/>
                </a:solidFill>
                <a:latin typeface="Arial"/>
                <a:cs typeface="Arial"/>
              </a:rPr>
              <a:t>Л </a:t>
            </a:r>
            <a:r>
              <a:rPr sz="3900" b="1" spc="-104" baseline="-2136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3900" b="1" spc="-150" baseline="-16025" dirty="0">
                <a:solidFill>
                  <a:srgbClr val="F9FBF6"/>
                </a:solidFill>
                <a:latin typeface="Arial"/>
                <a:cs typeface="Arial"/>
              </a:rPr>
              <a:t>О</a:t>
            </a:r>
            <a:r>
              <a:rPr sz="2600" b="1" spc="-1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endParaRPr sz="2600">
              <a:latin typeface="Arial"/>
              <a:cs typeface="Arial"/>
            </a:endParaRPr>
          </a:p>
          <a:p>
            <a:pPr indent="445134" algn="r">
              <a:lnSpc>
                <a:spcPct val="37800"/>
              </a:lnSpc>
              <a:spcBef>
                <a:spcPts val="940"/>
              </a:spcBef>
            </a:pP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Т </a:t>
            </a:r>
            <a:r>
              <a:rPr sz="2600" b="1" spc="-6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65" dirty="0">
                <a:solidFill>
                  <a:srgbClr val="F9FBF6"/>
                </a:solidFill>
                <a:latin typeface="Arial"/>
                <a:cs typeface="Arial"/>
              </a:rPr>
              <a:t>Б</a:t>
            </a:r>
            <a:r>
              <a:rPr sz="3900" b="1" spc="-397" baseline="-17094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endParaRPr sz="3900" baseline="-17094">
              <a:latin typeface="Arial"/>
              <a:cs typeface="Arial"/>
            </a:endParaRPr>
          </a:p>
          <a:p>
            <a:pPr>
              <a:lnSpc>
                <a:spcPts val="2120"/>
              </a:lnSpc>
            </a:pP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Щ</a:t>
            </a:r>
            <a:r>
              <a:rPr sz="3900" b="1" spc="97" baseline="-12820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3900" baseline="-12820">
              <a:latin typeface="Arial"/>
              <a:cs typeface="Arial"/>
            </a:endParaRPr>
          </a:p>
          <a:p>
            <a:pPr algn="just">
              <a:lnSpc>
                <a:spcPct val="65700"/>
              </a:lnSpc>
              <a:spcBef>
                <a:spcPts val="132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3900" b="1" spc="-315" baseline="-7478" dirty="0">
                <a:solidFill>
                  <a:srgbClr val="F9FBF6"/>
                </a:solidFill>
                <a:latin typeface="Arial"/>
                <a:cs typeface="Arial"/>
              </a:rPr>
              <a:t>Р </a:t>
            </a:r>
            <a:r>
              <a:rPr sz="3900" b="1" spc="375" baseline="-7478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3900" b="1" spc="-405" baseline="-10683" dirty="0">
                <a:solidFill>
                  <a:srgbClr val="F9FBF6"/>
                </a:solidFill>
                <a:latin typeface="Arial"/>
                <a:cs typeface="Arial"/>
              </a:rPr>
              <a:t>Е </a:t>
            </a:r>
            <a:r>
              <a:rPr sz="3900" b="1" spc="120" baseline="-10683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0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3900" b="1" spc="30" baseline="-6410" dirty="0">
                <a:solidFill>
                  <a:srgbClr val="F9FBF6"/>
                </a:solidFill>
                <a:latin typeface="Arial"/>
                <a:cs typeface="Arial"/>
              </a:rPr>
              <a:t>К </a:t>
            </a:r>
            <a:r>
              <a:rPr sz="3900" b="1" spc="37" baseline="-641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5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3900" b="1" spc="-37" baseline="-11752" dirty="0">
                <a:solidFill>
                  <a:srgbClr val="F9FBF6"/>
                </a:solidFill>
                <a:latin typeface="Arial"/>
                <a:cs typeface="Arial"/>
              </a:rPr>
              <a:t>Л </a:t>
            </a:r>
            <a:r>
              <a:rPr sz="3900" b="1" spc="1867" baseline="-11752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65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endParaRPr sz="2600">
              <a:latin typeface="Arial"/>
              <a:cs typeface="Arial"/>
            </a:endParaRPr>
          </a:p>
          <a:p>
            <a:pPr marL="445134">
              <a:lnSpc>
                <a:spcPts val="225"/>
              </a:lnSpc>
            </a:pP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35200"/>
              </a:lnSpc>
              <a:spcBef>
                <a:spcPts val="590"/>
              </a:spcBef>
            </a:pP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Н </a:t>
            </a:r>
            <a:r>
              <a:rPr sz="2600" b="1" spc="13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3900" b="1" spc="277" baseline="-28846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185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endParaRPr sz="2600">
              <a:latin typeface="Arial"/>
              <a:cs typeface="Arial"/>
            </a:endParaRPr>
          </a:p>
          <a:p>
            <a:pPr>
              <a:lnSpc>
                <a:spcPts val="2920"/>
              </a:lnSpc>
            </a:pPr>
            <a:r>
              <a:rPr sz="3900" b="1" spc="-127" baseline="-19230" dirty="0">
                <a:solidFill>
                  <a:srgbClr val="F9FBF6"/>
                </a:solidFill>
                <a:latin typeface="Arial"/>
                <a:cs typeface="Arial"/>
              </a:rPr>
              <a:t>О</a:t>
            </a:r>
            <a:r>
              <a:rPr sz="2600" b="1" spc="-8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66200"/>
              </a:lnSpc>
              <a:spcBef>
                <a:spcPts val="1355"/>
              </a:spcBef>
            </a:pPr>
            <a:r>
              <a:rPr sz="2600" b="1" spc="5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3900" b="1" spc="7" baseline="-11752" dirty="0">
                <a:solidFill>
                  <a:srgbClr val="F9FBF6"/>
                </a:solidFill>
                <a:latin typeface="Arial"/>
                <a:cs typeface="Arial"/>
              </a:rPr>
              <a:t>И  </a:t>
            </a:r>
            <a:r>
              <a:rPr sz="3900" b="1" spc="540" baseline="-11752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Т </a:t>
            </a:r>
            <a:r>
              <a:rPr sz="2600" b="1" spc="157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35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3900" b="1" spc="-352" baseline="-5341" dirty="0">
                <a:solidFill>
                  <a:srgbClr val="F9FBF6"/>
                </a:solidFill>
                <a:latin typeface="Arial"/>
                <a:cs typeface="Arial"/>
              </a:rPr>
              <a:t>С </a:t>
            </a:r>
            <a:r>
              <a:rPr sz="3900" b="1" spc="-345" baseline="-5341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30" dirty="0">
                <a:solidFill>
                  <a:srgbClr val="F9FBF6"/>
                </a:solidFill>
                <a:latin typeface="Arial"/>
                <a:cs typeface="Arial"/>
              </a:rPr>
              <a:t>Ю</a:t>
            </a:r>
            <a:r>
              <a:rPr sz="3900" b="1" spc="-44" baseline="-534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endParaRPr sz="3900" baseline="-5341">
              <a:latin typeface="Arial"/>
              <a:cs typeface="Arial"/>
            </a:endParaRPr>
          </a:p>
          <a:p>
            <a:pPr marL="445134" algn="just">
              <a:lnSpc>
                <a:spcPct val="66800"/>
              </a:lnSpc>
              <a:spcBef>
                <a:spcPts val="380"/>
              </a:spcBef>
            </a:pPr>
            <a:r>
              <a:rPr sz="2600" b="1" spc="-125" dirty="0">
                <a:solidFill>
                  <a:srgbClr val="F9FBF6"/>
                </a:solidFill>
                <a:latin typeface="Arial"/>
                <a:cs typeface="Arial"/>
              </a:rPr>
              <a:t>Я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70" dirty="0">
                <a:solidFill>
                  <a:srgbClr val="F9FBF6"/>
                </a:solidFill>
                <a:latin typeface="Arial"/>
                <a:cs typeface="Arial"/>
              </a:rPr>
              <a:t>З </a:t>
            </a:r>
            <a:r>
              <a:rPr sz="2600" b="1" spc="75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65" dirty="0">
                <a:solidFill>
                  <a:srgbClr val="F9FBF6"/>
                </a:solidFill>
                <a:latin typeface="Arial"/>
                <a:cs typeface="Arial"/>
              </a:rPr>
              <a:t>Е </a:t>
            </a:r>
            <a:r>
              <a:rPr sz="2600" b="1" spc="-26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90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165897" y="2832675"/>
            <a:ext cx="479425" cy="247269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165897" y="5484222"/>
            <a:ext cx="479425" cy="2078989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165897" y="7742064"/>
            <a:ext cx="479425" cy="29972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И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165897" y="8221023"/>
            <a:ext cx="479425" cy="1642745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720326" y="4005009"/>
            <a:ext cx="479425" cy="483489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  <a:tabLst>
                <a:tab pos="429259" algn="l"/>
              </a:tabLst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	О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Б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Щ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О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Ю</a:t>
            </a:r>
            <a:endParaRPr sz="2600" dirty="0">
              <a:latin typeface="Arial"/>
              <a:cs typeface="Arial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EB92E60-B016-444D-8A86-85470D3D35B6}"/>
              </a:ext>
            </a:extLst>
          </p:cNvPr>
          <p:cNvGrpSpPr/>
          <p:nvPr/>
        </p:nvGrpSpPr>
        <p:grpSpPr>
          <a:xfrm>
            <a:off x="16009349" y="0"/>
            <a:ext cx="2309131" cy="10292080"/>
            <a:chOff x="15977937" y="41667"/>
            <a:chExt cx="2309131" cy="10292080"/>
          </a:xfrm>
        </p:grpSpPr>
        <p:sp>
          <p:nvSpPr>
            <p:cNvPr id="18" name="object 4">
              <a:extLst>
                <a:ext uri="{FF2B5EF4-FFF2-40B4-BE49-F238E27FC236}">
                  <a16:creationId xmlns:a16="http://schemas.microsoft.com/office/drawing/2014/main" id="{D60FD8D4-C7CD-5146-34A2-390AC048F400}"/>
                </a:ext>
              </a:extLst>
            </p:cNvPr>
            <p:cNvSpPr/>
            <p:nvPr/>
          </p:nvSpPr>
          <p:spPr>
            <a:xfrm>
              <a:off x="15977937" y="41667"/>
              <a:ext cx="2286000" cy="2411730"/>
            </a:xfrm>
            <a:custGeom>
              <a:avLst/>
              <a:gdLst/>
              <a:ahLst/>
              <a:cxnLst/>
              <a:rect l="l" t="t" r="r" b="b"/>
              <a:pathLst>
                <a:path w="2286000" h="2411730">
                  <a:moveTo>
                    <a:pt x="0" y="0"/>
                  </a:moveTo>
                  <a:lnTo>
                    <a:pt x="2285981" y="0"/>
                  </a:lnTo>
                  <a:lnTo>
                    <a:pt x="2285981" y="2411267"/>
                  </a:lnTo>
                  <a:lnTo>
                    <a:pt x="0" y="2411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0B116752-5097-A77F-756E-20F94737344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15381" y="277196"/>
              <a:ext cx="1857374" cy="1857374"/>
            </a:xfrm>
            <a:prstGeom prst="rect">
              <a:avLst/>
            </a:prstGeom>
          </p:spPr>
        </p:pic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576A2798-454C-2001-3345-EA2E50FCEAB0}"/>
                </a:ext>
              </a:extLst>
            </p:cNvPr>
            <p:cNvGrpSpPr/>
            <p:nvPr/>
          </p:nvGrpSpPr>
          <p:grpSpPr>
            <a:xfrm>
              <a:off x="16001068" y="2453397"/>
              <a:ext cx="2286000" cy="7880350"/>
              <a:chOff x="16002000" y="2579818"/>
              <a:chExt cx="2286000" cy="7880350"/>
            </a:xfrm>
          </p:grpSpPr>
          <p:grpSp>
            <p:nvGrpSpPr>
              <p:cNvPr id="21" name="Группа 20">
                <a:extLst>
                  <a:ext uri="{FF2B5EF4-FFF2-40B4-BE49-F238E27FC236}">
                    <a16:creationId xmlns:a16="http://schemas.microsoft.com/office/drawing/2014/main" id="{CFB739C1-45F9-B48B-E4F8-32B1522C6EC1}"/>
                  </a:ext>
                </a:extLst>
              </p:cNvPr>
              <p:cNvGrpSpPr/>
              <p:nvPr/>
            </p:nvGrpSpPr>
            <p:grpSpPr>
              <a:xfrm>
                <a:off x="16002000" y="2579818"/>
                <a:ext cx="2286000" cy="7880350"/>
                <a:chOff x="16002000" y="2579818"/>
                <a:chExt cx="2286000" cy="7880350"/>
              </a:xfrm>
            </p:grpSpPr>
            <p:sp>
              <p:nvSpPr>
                <p:cNvPr id="27" name="object 4">
                  <a:extLst>
                    <a:ext uri="{FF2B5EF4-FFF2-40B4-BE49-F238E27FC236}">
                      <a16:creationId xmlns:a16="http://schemas.microsoft.com/office/drawing/2014/main" id="{11192921-74E1-4531-0FBE-8CDCCC31A125}"/>
                    </a:ext>
                  </a:extLst>
                </p:cNvPr>
                <p:cNvSpPr/>
                <p:nvPr/>
              </p:nvSpPr>
              <p:spPr>
                <a:xfrm>
                  <a:off x="16002000" y="2579818"/>
                  <a:ext cx="2286000" cy="788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6000" h="7880350">
                      <a:moveTo>
                        <a:pt x="0" y="7879794"/>
                      </a:moveTo>
                      <a:lnTo>
                        <a:pt x="2285976" y="7879794"/>
                      </a:lnTo>
                      <a:lnTo>
                        <a:pt x="2285976" y="0"/>
                      </a:lnTo>
                      <a:lnTo>
                        <a:pt x="0" y="0"/>
                      </a:lnTo>
                      <a:lnTo>
                        <a:pt x="0" y="7879794"/>
                      </a:lnTo>
                      <a:close/>
                    </a:path>
                  </a:pathLst>
                </a:custGeom>
                <a:solidFill>
                  <a:srgbClr val="005CA2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28" name="object 6">
                  <a:extLst>
                    <a:ext uri="{FF2B5EF4-FFF2-40B4-BE49-F238E27FC236}">
                      <a16:creationId xmlns:a16="http://schemas.microsoft.com/office/drawing/2014/main" id="{DE5BDD4A-CB95-FCD0-4631-229010D51443}"/>
                    </a:ext>
                  </a:extLst>
                </p:cNvPr>
                <p:cNvSpPr txBox="1"/>
                <p:nvPr/>
              </p:nvSpPr>
              <p:spPr>
                <a:xfrm>
                  <a:off x="17254203" y="5577859"/>
                  <a:ext cx="400110" cy="2312993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Р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К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Л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А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М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Ы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CAD902B3-BCB5-412B-E350-DEC13FF6C0D9}"/>
                  </a:ext>
                </a:extLst>
              </p:cNvPr>
              <p:cNvGrpSpPr/>
              <p:nvPr/>
            </p:nvGrpSpPr>
            <p:grpSpPr>
              <a:xfrm>
                <a:off x="16435981" y="2832656"/>
                <a:ext cx="1218332" cy="7303729"/>
                <a:chOff x="16435981" y="2832656"/>
                <a:chExt cx="1218332" cy="7303729"/>
              </a:xfrm>
            </p:grpSpPr>
            <p:sp>
              <p:nvSpPr>
                <p:cNvPr id="23" name="object 5">
                  <a:extLst>
                    <a:ext uri="{FF2B5EF4-FFF2-40B4-BE49-F238E27FC236}">
                      <a16:creationId xmlns:a16="http://schemas.microsoft.com/office/drawing/2014/main" id="{A77449AB-88A1-9D74-6749-4AF7F29F676C}"/>
                    </a:ext>
                  </a:extLst>
                </p:cNvPr>
                <p:cNvSpPr txBox="1"/>
                <p:nvPr/>
              </p:nvSpPr>
              <p:spPr>
                <a:xfrm>
                  <a:off x="17245212" y="2832656"/>
                  <a:ext cx="400110" cy="2650991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Ф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А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К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У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Л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Ь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4" name="object 7">
                  <a:extLst>
                    <a:ext uri="{FF2B5EF4-FFF2-40B4-BE49-F238E27FC236}">
                      <a16:creationId xmlns:a16="http://schemas.microsoft.com/office/drawing/2014/main" id="{DB02C8DD-B70C-BDE0-7B04-F1454143736A}"/>
                    </a:ext>
                  </a:extLst>
                </p:cNvPr>
                <p:cNvSpPr txBox="1"/>
                <p:nvPr/>
              </p:nvSpPr>
              <p:spPr>
                <a:xfrm>
                  <a:off x="17151568" y="7890852"/>
                  <a:ext cx="479425" cy="299720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И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5" name="object 8">
                  <a:extLst>
                    <a:ext uri="{FF2B5EF4-FFF2-40B4-BE49-F238E27FC236}">
                      <a16:creationId xmlns:a16="http://schemas.microsoft.com/office/drawing/2014/main" id="{0404E201-5A2C-ABBD-49D2-94CD88437F5C}"/>
                    </a:ext>
                  </a:extLst>
                </p:cNvPr>
                <p:cNvSpPr txBox="1"/>
                <p:nvPr/>
              </p:nvSpPr>
              <p:spPr>
                <a:xfrm>
                  <a:off x="17254203" y="8314402"/>
                  <a:ext cx="400110" cy="1821983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В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Я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З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Й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6" name="object 9">
                  <a:extLst>
                    <a:ext uri="{FF2B5EF4-FFF2-40B4-BE49-F238E27FC236}">
                      <a16:creationId xmlns:a16="http://schemas.microsoft.com/office/drawing/2014/main" id="{0AB7AEAE-77DE-589A-47C9-52AC1C2E56C0}"/>
                    </a:ext>
                  </a:extLst>
                </p:cNvPr>
                <p:cNvSpPr txBox="1"/>
                <p:nvPr/>
              </p:nvSpPr>
              <p:spPr>
                <a:xfrm>
                  <a:off x="16435981" y="4114197"/>
                  <a:ext cx="400110" cy="5145285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  <a:tabLst>
                      <a:tab pos="429259" algn="l"/>
                    </a:tabLst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	О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Б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Щ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В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Н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Н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О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Ь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Ю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</p:grpSp>
        </p:grpSp>
      </p:grp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74026C26-0AAE-9056-5F36-1C6FCBE49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952796"/>
              </p:ext>
            </p:extLst>
          </p:nvPr>
        </p:nvGraphicFramePr>
        <p:xfrm>
          <a:off x="642678" y="517650"/>
          <a:ext cx="15014517" cy="9179246"/>
        </p:xfrm>
        <a:graphic>
          <a:graphicData uri="http://schemas.openxmlformats.org/drawingml/2006/table">
            <a:tbl>
              <a:tblPr firstRow="1" firstCol="1" bandRow="1"/>
              <a:tblGrid>
                <a:gridCol w="4996122">
                  <a:extLst>
                    <a:ext uri="{9D8B030D-6E8A-4147-A177-3AD203B41FA5}">
                      <a16:colId xmlns:a16="http://schemas.microsoft.com/office/drawing/2014/main" val="46870834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40108121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225596509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45456465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79465830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952277024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69777860"/>
                    </a:ext>
                  </a:extLst>
                </a:gridCol>
                <a:gridCol w="2322195">
                  <a:extLst>
                    <a:ext uri="{9D8B030D-6E8A-4147-A177-3AD203B41FA5}">
                      <a16:colId xmlns:a16="http://schemas.microsoft.com/office/drawing/2014/main" val="1216178648"/>
                    </a:ext>
                  </a:extLst>
                </a:gridCol>
              </a:tblGrid>
              <a:tr h="71744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ru-RU" sz="2300" dirty="0"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300" b="1" dirty="0"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300" b="1" dirty="0"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42.03.01</a:t>
                      </a:r>
                      <a:endParaRPr lang="ru-RU" sz="2300" dirty="0"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Реклама и связи с общественностью</a:t>
                      </a:r>
                      <a:endParaRPr lang="ru-RU" sz="2300" dirty="0"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Количество мест для приема в 2023/24 г.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Проходные баллы на бюдж. места в 2022г.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Стоимость обучения за 1 семестр в 2022/23 уч. году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560089"/>
                  </a:ext>
                </a:extLst>
              </a:tr>
              <a:tr h="4084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300" dirty="0"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300" dirty="0"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300" dirty="0"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300" dirty="0"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очная ф.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очно-заочная ф.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заочная форма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4407460"/>
                  </a:ext>
                </a:extLst>
              </a:tr>
              <a:tr h="7908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Связи с общественностью и коммуникативные технологии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0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30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280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-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136 750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-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-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109180"/>
                  </a:ext>
                </a:extLst>
              </a:tr>
              <a:tr h="9307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Современные коммуникации и реклама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0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30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275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249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136 750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65 700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52 200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(30 250 </a:t>
                      </a:r>
                      <a:r>
                        <a:rPr lang="ru-RU" sz="2300" dirty="0" err="1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дист</a:t>
                      </a:r>
                      <a:r>
                        <a:rPr lang="ru-RU" sz="2300" dirty="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.; 34 500 </a:t>
                      </a:r>
                      <a:r>
                        <a:rPr lang="ru-RU" sz="2300" dirty="0" err="1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дист</a:t>
                      </a:r>
                      <a:r>
                        <a:rPr lang="ru-RU" sz="2300" dirty="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. на базе ВО)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7389492"/>
                  </a:ext>
                </a:extLst>
              </a:tr>
              <a:tr h="7174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Маркетинговые коммуникации и маркетинг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0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30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136 750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65 700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52 200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31412"/>
                  </a:ext>
                </a:extLst>
              </a:tr>
              <a:tr h="10951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Реклама и связи с общественностью в цифровой среде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0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30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136 750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65 700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52 200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1410428"/>
                  </a:ext>
                </a:extLst>
              </a:tr>
              <a:tr h="7011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Конструирование инновационного медиапродукта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0 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30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1668129"/>
                  </a:ext>
                </a:extLst>
              </a:tr>
              <a:tr h="14213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42.03.05 Медиакоммуникаци.</a:t>
                      </a:r>
                      <a:endParaRPr lang="ru-RU" sz="2300" dirty="0"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Медиакоммуникации и управление корпоративными медиа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0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30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155 550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-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-</a:t>
                      </a:r>
                    </a:p>
                  </a:txBody>
                  <a:tcPr marL="19287" marR="19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255222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7925" y="1581797"/>
            <a:ext cx="5711137" cy="571113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84981" y="475826"/>
            <a:ext cx="12694285" cy="535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50" b="0" spc="135" dirty="0">
                <a:latin typeface="Lucida Sans Unicode"/>
                <a:cs typeface="Lucida Sans Unicode"/>
              </a:rPr>
              <a:t>Список</a:t>
            </a:r>
            <a:r>
              <a:rPr sz="3350" b="0" spc="270" dirty="0">
                <a:latin typeface="Lucida Sans Unicode"/>
                <a:cs typeface="Lucida Sans Unicode"/>
              </a:rPr>
              <a:t> </a:t>
            </a:r>
            <a:r>
              <a:rPr sz="3350" b="0" spc="240" dirty="0">
                <a:latin typeface="Lucida Sans Unicode"/>
                <a:cs typeface="Lucida Sans Unicode"/>
              </a:rPr>
              <a:t>изучаемых</a:t>
            </a:r>
            <a:r>
              <a:rPr sz="3350" b="0" spc="275" dirty="0">
                <a:latin typeface="Lucida Sans Unicode"/>
                <a:cs typeface="Lucida Sans Unicode"/>
              </a:rPr>
              <a:t> </a:t>
            </a:r>
            <a:r>
              <a:rPr sz="3350" b="0" spc="155" dirty="0">
                <a:latin typeface="Lucida Sans Unicode"/>
                <a:cs typeface="Lucida Sans Unicode"/>
              </a:rPr>
              <a:t>дисциплин</a:t>
            </a:r>
            <a:r>
              <a:rPr sz="3350" b="0" spc="270" dirty="0">
                <a:latin typeface="Lucida Sans Unicode"/>
                <a:cs typeface="Lucida Sans Unicode"/>
              </a:rPr>
              <a:t> </a:t>
            </a:r>
            <a:r>
              <a:rPr sz="3350" b="0" spc="90" dirty="0">
                <a:latin typeface="Lucida Sans Unicode"/>
                <a:cs typeface="Lucida Sans Unicode"/>
              </a:rPr>
              <a:t>по</a:t>
            </a:r>
            <a:r>
              <a:rPr sz="3350" b="0" spc="275" dirty="0">
                <a:latin typeface="Lucida Sans Unicode"/>
                <a:cs typeface="Lucida Sans Unicode"/>
              </a:rPr>
              <a:t> </a:t>
            </a:r>
            <a:r>
              <a:rPr sz="3350" b="0" spc="204" dirty="0">
                <a:latin typeface="Lucida Sans Unicode"/>
                <a:cs typeface="Lucida Sans Unicode"/>
              </a:rPr>
              <a:t>всем</a:t>
            </a:r>
            <a:r>
              <a:rPr sz="3350" b="0" spc="270" dirty="0">
                <a:latin typeface="Lucida Sans Unicode"/>
                <a:cs typeface="Lucida Sans Unicode"/>
              </a:rPr>
              <a:t> </a:t>
            </a:r>
            <a:r>
              <a:rPr sz="3350" b="0" spc="250" dirty="0">
                <a:latin typeface="Lucida Sans Unicode"/>
                <a:cs typeface="Lucida Sans Unicode"/>
              </a:rPr>
              <a:t>направлениям</a:t>
            </a:r>
            <a:endParaRPr sz="335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20685" y="8930588"/>
            <a:ext cx="2469515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30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14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68947" y="8930588"/>
            <a:ext cx="207645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90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300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7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602362" y="8930588"/>
            <a:ext cx="1640839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85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421983" y="8930588"/>
            <a:ext cx="23749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3598" y="8837760"/>
            <a:ext cx="1447799" cy="14382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86699" y="146539"/>
            <a:ext cx="7301865" cy="3702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250" b="1" spc="235" dirty="0">
                <a:solidFill>
                  <a:srgbClr val="005CA2"/>
                </a:solidFill>
                <a:latin typeface="Arial"/>
                <a:cs typeface="Arial"/>
              </a:rPr>
              <a:t>Руководители</a:t>
            </a:r>
            <a:r>
              <a:rPr sz="2250" b="1" spc="290" dirty="0">
                <a:solidFill>
                  <a:srgbClr val="005CA2"/>
                </a:solidFill>
                <a:latin typeface="Arial"/>
                <a:cs typeface="Arial"/>
              </a:rPr>
              <a:t> </a:t>
            </a:r>
            <a:r>
              <a:rPr sz="2250" b="1" spc="210" dirty="0">
                <a:solidFill>
                  <a:srgbClr val="005CA2"/>
                </a:solidFill>
                <a:latin typeface="Arial"/>
                <a:cs typeface="Arial"/>
              </a:rPr>
              <a:t>образовательных</a:t>
            </a:r>
            <a:r>
              <a:rPr sz="2250" b="1" spc="290" dirty="0">
                <a:solidFill>
                  <a:srgbClr val="005CA2"/>
                </a:solidFill>
                <a:latin typeface="Arial"/>
                <a:cs typeface="Arial"/>
              </a:rPr>
              <a:t> </a:t>
            </a:r>
            <a:r>
              <a:rPr sz="2250" b="1" spc="260" dirty="0">
                <a:solidFill>
                  <a:srgbClr val="005CA2"/>
                </a:solidFill>
                <a:latin typeface="Arial"/>
                <a:cs typeface="Arial"/>
              </a:rPr>
              <a:t>программ</a:t>
            </a:r>
            <a:endParaRPr sz="22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81104" y="146539"/>
            <a:ext cx="10247630" cy="3702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250" b="1" spc="180" dirty="0">
                <a:solidFill>
                  <a:srgbClr val="005CA2"/>
                </a:solidFill>
                <a:latin typeface="Arial"/>
                <a:cs typeface="Arial"/>
              </a:rPr>
              <a:t>42.04.01</a:t>
            </a:r>
            <a:r>
              <a:rPr sz="2250" b="1" spc="320" dirty="0">
                <a:solidFill>
                  <a:srgbClr val="005CA2"/>
                </a:solidFill>
                <a:latin typeface="Arial"/>
                <a:cs typeface="Arial"/>
              </a:rPr>
              <a:t> </a:t>
            </a:r>
            <a:r>
              <a:rPr sz="2250" b="1" spc="240" dirty="0">
                <a:solidFill>
                  <a:srgbClr val="005CA2"/>
                </a:solidFill>
                <a:latin typeface="Arial"/>
                <a:cs typeface="Arial"/>
              </a:rPr>
              <a:t>Реклама</a:t>
            </a:r>
            <a:r>
              <a:rPr sz="2250" b="1" spc="325" dirty="0">
                <a:solidFill>
                  <a:srgbClr val="005CA2"/>
                </a:solidFill>
                <a:latin typeface="Arial"/>
                <a:cs typeface="Arial"/>
              </a:rPr>
              <a:t> </a:t>
            </a:r>
            <a:r>
              <a:rPr sz="2250" b="1" spc="245" dirty="0">
                <a:solidFill>
                  <a:srgbClr val="005CA2"/>
                </a:solidFill>
                <a:latin typeface="Arial"/>
                <a:cs typeface="Arial"/>
              </a:rPr>
              <a:t>и</a:t>
            </a:r>
            <a:r>
              <a:rPr sz="2250" b="1" spc="325" dirty="0">
                <a:solidFill>
                  <a:srgbClr val="005CA2"/>
                </a:solidFill>
                <a:latin typeface="Arial"/>
                <a:cs typeface="Arial"/>
              </a:rPr>
              <a:t> </a:t>
            </a:r>
            <a:r>
              <a:rPr sz="2250" b="1" spc="195" dirty="0">
                <a:solidFill>
                  <a:srgbClr val="005CA2"/>
                </a:solidFill>
                <a:latin typeface="Arial"/>
                <a:cs typeface="Arial"/>
              </a:rPr>
              <a:t>связи</a:t>
            </a:r>
            <a:r>
              <a:rPr sz="2250" b="1" spc="320" dirty="0">
                <a:solidFill>
                  <a:srgbClr val="005CA2"/>
                </a:solidFill>
                <a:latin typeface="Arial"/>
                <a:cs typeface="Arial"/>
              </a:rPr>
              <a:t> </a:t>
            </a:r>
            <a:r>
              <a:rPr sz="2250" b="1" spc="-90" dirty="0">
                <a:solidFill>
                  <a:srgbClr val="005CA2"/>
                </a:solidFill>
                <a:latin typeface="Arial"/>
                <a:cs typeface="Arial"/>
              </a:rPr>
              <a:t>с</a:t>
            </a:r>
            <a:r>
              <a:rPr sz="2250" b="1" spc="325" dirty="0">
                <a:solidFill>
                  <a:srgbClr val="005CA2"/>
                </a:solidFill>
                <a:latin typeface="Arial"/>
                <a:cs typeface="Arial"/>
              </a:rPr>
              <a:t> </a:t>
            </a:r>
            <a:r>
              <a:rPr sz="2250" b="1" spc="204" dirty="0">
                <a:solidFill>
                  <a:srgbClr val="005CA2"/>
                </a:solidFill>
                <a:latin typeface="Arial"/>
                <a:cs typeface="Arial"/>
              </a:rPr>
              <a:t>общественностью.</a:t>
            </a:r>
            <a:r>
              <a:rPr sz="2250" b="1" spc="325" dirty="0">
                <a:solidFill>
                  <a:srgbClr val="005CA2"/>
                </a:solidFill>
                <a:latin typeface="Arial"/>
                <a:cs typeface="Arial"/>
              </a:rPr>
              <a:t> </a:t>
            </a:r>
            <a:r>
              <a:rPr sz="2250" b="1" spc="250" dirty="0">
                <a:solidFill>
                  <a:srgbClr val="005CA2"/>
                </a:solidFill>
                <a:latin typeface="Arial"/>
                <a:cs typeface="Arial"/>
              </a:rPr>
              <a:t>Магистратура</a:t>
            </a:r>
            <a:endParaRPr sz="225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9399" y="1205815"/>
            <a:ext cx="2794595" cy="279459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513413" y="2792777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50" y="28574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677223" y="2566069"/>
            <a:ext cx="491109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84630">
              <a:lnSpc>
                <a:spcPct val="132400"/>
              </a:lnSpc>
              <a:spcBef>
                <a:spcPts val="100"/>
              </a:spcBef>
            </a:pPr>
            <a:r>
              <a:rPr sz="1700" spc="55" dirty="0">
                <a:latin typeface="Lucida Sans Unicode"/>
                <a:cs typeface="Lucida Sans Unicode"/>
              </a:rPr>
              <a:t>Доктор</a:t>
            </a:r>
            <a:r>
              <a:rPr sz="1700" spc="114" dirty="0">
                <a:latin typeface="Lucida Sans Unicode"/>
                <a:cs typeface="Lucida Sans Unicode"/>
              </a:rPr>
              <a:t> </a:t>
            </a:r>
            <a:r>
              <a:rPr sz="1700" spc="105" dirty="0">
                <a:latin typeface="Lucida Sans Unicode"/>
                <a:cs typeface="Lucida Sans Unicode"/>
              </a:rPr>
              <a:t>экономических</a:t>
            </a:r>
            <a:r>
              <a:rPr sz="1700" spc="120" dirty="0">
                <a:latin typeface="Lucida Sans Unicode"/>
                <a:cs typeface="Lucida Sans Unicode"/>
              </a:rPr>
              <a:t> </a:t>
            </a:r>
            <a:r>
              <a:rPr sz="1700" spc="80" dirty="0">
                <a:latin typeface="Lucida Sans Unicode"/>
                <a:cs typeface="Lucida Sans Unicode"/>
              </a:rPr>
              <a:t>наук </a:t>
            </a:r>
            <a:r>
              <a:rPr sz="1700" spc="-520" dirty="0">
                <a:latin typeface="Lucida Sans Unicode"/>
                <a:cs typeface="Lucida Sans Unicode"/>
              </a:rPr>
              <a:t> </a:t>
            </a:r>
            <a:r>
              <a:rPr sz="1700" spc="114" dirty="0">
                <a:latin typeface="Lucida Sans Unicode"/>
                <a:cs typeface="Lucida Sans Unicode"/>
              </a:rPr>
              <a:t>Член</a:t>
            </a:r>
            <a:r>
              <a:rPr sz="1700" spc="120" dirty="0">
                <a:latin typeface="Lucida Sans Unicode"/>
                <a:cs typeface="Lucida Sans Unicode"/>
              </a:rPr>
              <a:t> </a:t>
            </a:r>
            <a:r>
              <a:rPr sz="1700" spc="110" dirty="0">
                <a:latin typeface="Lucida Sans Unicode"/>
                <a:cs typeface="Lucida Sans Unicode"/>
              </a:rPr>
              <a:t>Гильдии</a:t>
            </a:r>
            <a:r>
              <a:rPr sz="1700" spc="120" dirty="0">
                <a:latin typeface="Lucida Sans Unicode"/>
                <a:cs typeface="Lucida Sans Unicode"/>
              </a:rPr>
              <a:t> </a:t>
            </a:r>
            <a:r>
              <a:rPr sz="1700" spc="95" dirty="0">
                <a:latin typeface="Lucida Sans Unicode"/>
                <a:cs typeface="Lucida Sans Unicode"/>
              </a:rPr>
              <a:t>маркетологов</a:t>
            </a:r>
            <a:endParaRPr sz="1700">
              <a:latin typeface="Lucida Sans Unicode"/>
              <a:cs typeface="Lucida Sans Unicode"/>
            </a:endParaRPr>
          </a:p>
          <a:p>
            <a:pPr marL="12700" marR="5080">
              <a:lnSpc>
                <a:spcPct val="132400"/>
              </a:lnSpc>
            </a:pPr>
            <a:r>
              <a:rPr sz="1700" spc="80" dirty="0">
                <a:latin typeface="Lucida Sans Unicode"/>
                <a:cs typeface="Lucida Sans Unicode"/>
              </a:rPr>
              <a:t>Награжден</a:t>
            </a:r>
            <a:r>
              <a:rPr sz="1700" spc="130" dirty="0">
                <a:latin typeface="Lucida Sans Unicode"/>
                <a:cs typeface="Lucida Sans Unicode"/>
              </a:rPr>
              <a:t> </a:t>
            </a:r>
            <a:r>
              <a:rPr sz="1700" spc="85" dirty="0">
                <a:latin typeface="Lucida Sans Unicode"/>
                <a:cs typeface="Lucida Sans Unicode"/>
              </a:rPr>
              <a:t>Орденским</a:t>
            </a:r>
            <a:r>
              <a:rPr sz="1700" spc="135" dirty="0">
                <a:latin typeface="Lucida Sans Unicode"/>
                <a:cs typeface="Lucida Sans Unicode"/>
              </a:rPr>
              <a:t> </a:t>
            </a:r>
            <a:r>
              <a:rPr sz="1700" spc="100" dirty="0">
                <a:latin typeface="Lucida Sans Unicode"/>
                <a:cs typeface="Lucida Sans Unicode"/>
              </a:rPr>
              <a:t>знаком</a:t>
            </a:r>
            <a:r>
              <a:rPr sz="1700" spc="135" dirty="0">
                <a:latin typeface="Lucida Sans Unicode"/>
                <a:cs typeface="Lucida Sans Unicode"/>
              </a:rPr>
              <a:t> </a:t>
            </a:r>
            <a:r>
              <a:rPr sz="1700" spc="110" dirty="0">
                <a:latin typeface="Lucida Sans Unicode"/>
                <a:cs typeface="Lucida Sans Unicode"/>
              </a:rPr>
              <a:t>Гильдии </a:t>
            </a:r>
            <a:r>
              <a:rPr sz="1700" spc="114" dirty="0">
                <a:latin typeface="Lucida Sans Unicode"/>
                <a:cs typeface="Lucida Sans Unicode"/>
              </a:rPr>
              <a:t> </a:t>
            </a:r>
            <a:r>
              <a:rPr sz="1700" spc="95" dirty="0">
                <a:latin typeface="Lucida Sans Unicode"/>
                <a:cs typeface="Lucida Sans Unicode"/>
              </a:rPr>
              <a:t>маркетологов</a:t>
            </a:r>
            <a:r>
              <a:rPr sz="1700" spc="145" dirty="0">
                <a:latin typeface="Lucida Sans Unicode"/>
                <a:cs typeface="Lucida Sans Unicode"/>
              </a:rPr>
              <a:t> </a:t>
            </a:r>
            <a:r>
              <a:rPr sz="1700" spc="50" dirty="0">
                <a:latin typeface="Arial MT"/>
                <a:cs typeface="Arial MT"/>
              </a:rPr>
              <a:t>«</a:t>
            </a:r>
            <a:r>
              <a:rPr sz="1700" spc="50" dirty="0">
                <a:latin typeface="Lucida Sans Unicode"/>
                <a:cs typeface="Lucida Sans Unicode"/>
              </a:rPr>
              <a:t>За</a:t>
            </a:r>
            <a:r>
              <a:rPr sz="1700" spc="145" dirty="0">
                <a:latin typeface="Lucida Sans Unicode"/>
                <a:cs typeface="Lucida Sans Unicode"/>
              </a:rPr>
              <a:t> </a:t>
            </a:r>
            <a:r>
              <a:rPr sz="1700" spc="75" dirty="0">
                <a:latin typeface="Lucida Sans Unicode"/>
                <a:cs typeface="Lucida Sans Unicode"/>
              </a:rPr>
              <a:t>заслуги</a:t>
            </a:r>
            <a:r>
              <a:rPr sz="1700" spc="145" dirty="0">
                <a:latin typeface="Lucida Sans Unicode"/>
                <a:cs typeface="Lucida Sans Unicode"/>
              </a:rPr>
              <a:t> </a:t>
            </a:r>
            <a:r>
              <a:rPr sz="1700" spc="85" dirty="0">
                <a:latin typeface="Lucida Sans Unicode"/>
                <a:cs typeface="Lucida Sans Unicode"/>
              </a:rPr>
              <a:t>в</a:t>
            </a:r>
            <a:r>
              <a:rPr sz="1700" spc="145" dirty="0">
                <a:latin typeface="Lucida Sans Unicode"/>
                <a:cs typeface="Lucida Sans Unicode"/>
              </a:rPr>
              <a:t> </a:t>
            </a:r>
            <a:r>
              <a:rPr sz="1700" spc="80" dirty="0">
                <a:latin typeface="Lucida Sans Unicode"/>
                <a:cs typeface="Lucida Sans Unicode"/>
              </a:rPr>
              <a:t>маркетинге</a:t>
            </a:r>
            <a:r>
              <a:rPr sz="1700" spc="80" dirty="0">
                <a:latin typeface="Arial MT"/>
                <a:cs typeface="Arial MT"/>
              </a:rPr>
              <a:t>»</a:t>
            </a:r>
            <a:endParaRPr sz="17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13413" y="3135677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50" y="28574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13413" y="3478577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50" y="28574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310213" y="1194469"/>
            <a:ext cx="5461635" cy="1054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400"/>
              </a:lnSpc>
              <a:spcBef>
                <a:spcPts val="100"/>
              </a:spcBef>
            </a:pPr>
            <a:r>
              <a:rPr sz="1700" b="1" spc="170" dirty="0">
                <a:latin typeface="Arial"/>
                <a:cs typeface="Arial"/>
              </a:rPr>
              <a:t>Управление</a:t>
            </a:r>
            <a:r>
              <a:rPr sz="1700" b="1" spc="229" dirty="0">
                <a:latin typeface="Arial"/>
                <a:cs typeface="Arial"/>
              </a:rPr>
              <a:t> </a:t>
            </a:r>
            <a:r>
              <a:rPr sz="1700" b="1" spc="160" dirty="0">
                <a:latin typeface="Arial"/>
                <a:cs typeface="Arial"/>
              </a:rPr>
              <a:t>брендом</a:t>
            </a:r>
            <a:r>
              <a:rPr sz="1700" b="1" spc="229" dirty="0">
                <a:latin typeface="Arial"/>
                <a:cs typeface="Arial"/>
              </a:rPr>
              <a:t> </a:t>
            </a:r>
            <a:r>
              <a:rPr sz="1700" b="1" spc="20" dirty="0">
                <a:latin typeface="Arial"/>
                <a:cs typeface="Arial"/>
              </a:rPr>
              <a:t>в</a:t>
            </a:r>
            <a:r>
              <a:rPr sz="1700" b="1" spc="229" dirty="0">
                <a:latin typeface="Arial"/>
                <a:cs typeface="Arial"/>
              </a:rPr>
              <a:t> </a:t>
            </a:r>
            <a:r>
              <a:rPr sz="1700" b="1" spc="185" dirty="0">
                <a:latin typeface="Arial"/>
                <a:cs typeface="Arial"/>
              </a:rPr>
              <a:t>рекламе</a:t>
            </a:r>
            <a:r>
              <a:rPr sz="1700" b="1" spc="229" dirty="0">
                <a:latin typeface="Arial"/>
                <a:cs typeface="Arial"/>
              </a:rPr>
              <a:t> </a:t>
            </a:r>
            <a:r>
              <a:rPr sz="1700" b="1" spc="175" dirty="0">
                <a:latin typeface="Arial"/>
                <a:cs typeface="Arial"/>
              </a:rPr>
              <a:t>и</a:t>
            </a:r>
            <a:r>
              <a:rPr sz="1700" b="1" spc="229" dirty="0">
                <a:latin typeface="Arial"/>
                <a:cs typeface="Arial"/>
              </a:rPr>
              <a:t> </a:t>
            </a:r>
            <a:r>
              <a:rPr sz="1700" b="1" spc="114" dirty="0">
                <a:latin typeface="Arial"/>
                <a:cs typeface="Arial"/>
              </a:rPr>
              <a:t>связях</a:t>
            </a:r>
            <a:r>
              <a:rPr sz="1700" b="1" spc="229" dirty="0">
                <a:latin typeface="Arial"/>
                <a:cs typeface="Arial"/>
              </a:rPr>
              <a:t> </a:t>
            </a:r>
            <a:r>
              <a:rPr sz="1700" b="1" spc="-75" dirty="0">
                <a:latin typeface="Arial"/>
                <a:cs typeface="Arial"/>
              </a:rPr>
              <a:t>с </a:t>
            </a:r>
            <a:r>
              <a:rPr sz="1700" b="1" spc="-459" dirty="0">
                <a:latin typeface="Arial"/>
                <a:cs typeface="Arial"/>
              </a:rPr>
              <a:t> </a:t>
            </a:r>
            <a:r>
              <a:rPr sz="1700" b="1" spc="155" dirty="0">
                <a:latin typeface="Arial"/>
                <a:cs typeface="Arial"/>
              </a:rPr>
              <a:t>общественностью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700" b="1" spc="114" dirty="0">
                <a:latin typeface="Arial"/>
                <a:cs typeface="Arial"/>
              </a:rPr>
              <a:t>Абаев</a:t>
            </a:r>
            <a:r>
              <a:rPr sz="1700" b="1" spc="200" dirty="0">
                <a:latin typeface="Arial"/>
                <a:cs typeface="Arial"/>
              </a:rPr>
              <a:t> </a:t>
            </a:r>
            <a:r>
              <a:rPr sz="1700" b="1" spc="120" dirty="0">
                <a:latin typeface="Arial"/>
                <a:cs typeface="Arial"/>
              </a:rPr>
              <a:t>Алан</a:t>
            </a:r>
            <a:r>
              <a:rPr sz="1700" b="1" spc="204" dirty="0">
                <a:latin typeface="Arial"/>
                <a:cs typeface="Arial"/>
              </a:rPr>
              <a:t> </a:t>
            </a:r>
            <a:r>
              <a:rPr sz="1700" b="1" spc="185" dirty="0">
                <a:latin typeface="Arial"/>
                <a:cs typeface="Arial"/>
              </a:rPr>
              <a:t>Лазаревич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9399" y="4575081"/>
            <a:ext cx="2794595" cy="279459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94056" y="4575081"/>
            <a:ext cx="2794595" cy="279459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094056" y="1205815"/>
            <a:ext cx="2794595" cy="2810697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3513413" y="6218811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50" y="28574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677223" y="5992103"/>
            <a:ext cx="4458970" cy="1054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820" marR="860425" indent="-71755">
              <a:lnSpc>
                <a:spcPct val="132400"/>
              </a:lnSpc>
              <a:spcBef>
                <a:spcPts val="100"/>
              </a:spcBef>
            </a:pPr>
            <a:r>
              <a:rPr sz="1700" spc="55" dirty="0">
                <a:latin typeface="Lucida Sans Unicode"/>
                <a:cs typeface="Lucida Sans Unicode"/>
              </a:rPr>
              <a:t>Доктор</a:t>
            </a:r>
            <a:r>
              <a:rPr sz="1700" spc="130" dirty="0">
                <a:latin typeface="Lucida Sans Unicode"/>
                <a:cs typeface="Lucida Sans Unicode"/>
              </a:rPr>
              <a:t> </a:t>
            </a:r>
            <a:r>
              <a:rPr sz="1700" spc="80" dirty="0">
                <a:latin typeface="Lucida Sans Unicode"/>
                <a:cs typeface="Lucida Sans Unicode"/>
              </a:rPr>
              <a:t>педагогических</a:t>
            </a:r>
            <a:r>
              <a:rPr sz="1700" spc="130" dirty="0">
                <a:latin typeface="Lucida Sans Unicode"/>
                <a:cs typeface="Lucida Sans Unicode"/>
              </a:rPr>
              <a:t> </a:t>
            </a:r>
            <a:r>
              <a:rPr sz="1700" spc="80" dirty="0">
                <a:latin typeface="Lucida Sans Unicode"/>
                <a:cs typeface="Lucida Sans Unicode"/>
              </a:rPr>
              <a:t>наук </a:t>
            </a:r>
            <a:r>
              <a:rPr sz="1700" spc="85" dirty="0">
                <a:latin typeface="Lucida Sans Unicode"/>
                <a:cs typeface="Lucida Sans Unicode"/>
              </a:rPr>
              <a:t> </a:t>
            </a:r>
            <a:r>
              <a:rPr sz="1700" spc="130" dirty="0">
                <a:latin typeface="Lucida Sans Unicode"/>
                <a:cs typeface="Lucida Sans Unicode"/>
              </a:rPr>
              <a:t>Почетный</a:t>
            </a:r>
            <a:r>
              <a:rPr sz="1700" spc="125" dirty="0">
                <a:latin typeface="Lucida Sans Unicode"/>
                <a:cs typeface="Lucida Sans Unicode"/>
              </a:rPr>
              <a:t> </a:t>
            </a:r>
            <a:r>
              <a:rPr sz="1700" spc="95" dirty="0">
                <a:latin typeface="Lucida Sans Unicode"/>
                <a:cs typeface="Lucida Sans Unicode"/>
              </a:rPr>
              <a:t>работник</a:t>
            </a:r>
            <a:r>
              <a:rPr sz="1700" spc="125" dirty="0">
                <a:latin typeface="Lucida Sans Unicode"/>
                <a:cs typeface="Lucida Sans Unicode"/>
              </a:rPr>
              <a:t> </a:t>
            </a:r>
            <a:r>
              <a:rPr sz="1700" spc="110" dirty="0">
                <a:latin typeface="Lucida Sans Unicode"/>
                <a:cs typeface="Lucida Sans Unicode"/>
              </a:rPr>
              <a:t>высшего</a:t>
            </a:r>
            <a:endParaRPr sz="17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700" spc="95" dirty="0">
                <a:latin typeface="Lucida Sans Unicode"/>
                <a:cs typeface="Lucida Sans Unicode"/>
              </a:rPr>
              <a:t>профессионального</a:t>
            </a:r>
            <a:r>
              <a:rPr sz="1700" spc="114" dirty="0">
                <a:latin typeface="Lucida Sans Unicode"/>
                <a:cs typeface="Lucida Sans Unicode"/>
              </a:rPr>
              <a:t> </a:t>
            </a:r>
            <a:r>
              <a:rPr sz="1700" spc="120" dirty="0">
                <a:latin typeface="Lucida Sans Unicode"/>
                <a:cs typeface="Lucida Sans Unicode"/>
              </a:rPr>
              <a:t>образования</a:t>
            </a:r>
            <a:r>
              <a:rPr sz="1700" spc="114" dirty="0">
                <a:latin typeface="Lucida Sans Unicode"/>
                <a:cs typeface="Lucida Sans Unicode"/>
              </a:rPr>
              <a:t> </a:t>
            </a:r>
            <a:r>
              <a:rPr sz="1700" spc="195" dirty="0">
                <a:latin typeface="Lucida Sans Unicode"/>
                <a:cs typeface="Lucida Sans Unicode"/>
              </a:rPr>
              <a:t>РФ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513413" y="6561711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50" y="28574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310213" y="4620504"/>
            <a:ext cx="5572125" cy="105410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700" b="1" spc="170" dirty="0">
                <a:latin typeface="Arial"/>
                <a:cs typeface="Arial"/>
              </a:rPr>
              <a:t>Управление</a:t>
            </a:r>
            <a:r>
              <a:rPr sz="1700" b="1" spc="220" dirty="0">
                <a:latin typeface="Arial"/>
                <a:cs typeface="Arial"/>
              </a:rPr>
              <a:t> </a:t>
            </a:r>
            <a:r>
              <a:rPr sz="1700" b="1" spc="235" dirty="0">
                <a:latin typeface="Arial"/>
                <a:cs typeface="Arial"/>
              </a:rPr>
              <a:t>коммуникациями</a:t>
            </a:r>
            <a:r>
              <a:rPr sz="1700" b="1" spc="225" dirty="0">
                <a:latin typeface="Arial"/>
                <a:cs typeface="Arial"/>
              </a:rPr>
              <a:t> </a:t>
            </a:r>
            <a:r>
              <a:rPr sz="1700" b="1" spc="145" dirty="0">
                <a:latin typeface="Arial"/>
                <a:cs typeface="Arial"/>
              </a:rPr>
              <a:t>на</a:t>
            </a:r>
            <a:endParaRPr sz="1700">
              <a:latin typeface="Arial"/>
              <a:cs typeface="Arial"/>
            </a:endParaRPr>
          </a:p>
          <a:p>
            <a:pPr marL="12700" marR="5080">
              <a:lnSpc>
                <a:spcPct val="132400"/>
              </a:lnSpc>
            </a:pPr>
            <a:r>
              <a:rPr sz="1700" b="1" spc="155" dirty="0">
                <a:latin typeface="Arial"/>
                <a:cs typeface="Arial"/>
              </a:rPr>
              <a:t>государственной</a:t>
            </a:r>
            <a:r>
              <a:rPr sz="1700" b="1" spc="220" dirty="0">
                <a:latin typeface="Arial"/>
                <a:cs typeface="Arial"/>
              </a:rPr>
              <a:t> </a:t>
            </a:r>
            <a:r>
              <a:rPr sz="1700" b="1" spc="175" dirty="0">
                <a:latin typeface="Arial"/>
                <a:cs typeface="Arial"/>
              </a:rPr>
              <a:t>и</a:t>
            </a:r>
            <a:r>
              <a:rPr sz="1700" b="1" spc="225" dirty="0">
                <a:latin typeface="Arial"/>
                <a:cs typeface="Arial"/>
              </a:rPr>
              <a:t> </a:t>
            </a:r>
            <a:r>
              <a:rPr sz="1700" b="1" spc="200" dirty="0">
                <a:latin typeface="Arial"/>
                <a:cs typeface="Arial"/>
              </a:rPr>
              <a:t>муниципальной</a:t>
            </a:r>
            <a:r>
              <a:rPr sz="1700" b="1" spc="225" dirty="0">
                <a:latin typeface="Arial"/>
                <a:cs typeface="Arial"/>
              </a:rPr>
              <a:t> </a:t>
            </a:r>
            <a:r>
              <a:rPr sz="1700" b="1" spc="145" dirty="0">
                <a:latin typeface="Arial"/>
                <a:cs typeface="Arial"/>
              </a:rPr>
              <a:t>службе </a:t>
            </a:r>
            <a:r>
              <a:rPr sz="1700" b="1" spc="-455" dirty="0">
                <a:latin typeface="Arial"/>
                <a:cs typeface="Arial"/>
              </a:rPr>
              <a:t> </a:t>
            </a:r>
            <a:r>
              <a:rPr sz="1700" b="1" spc="145" dirty="0">
                <a:latin typeface="Arial"/>
                <a:cs typeface="Arial"/>
              </a:rPr>
              <a:t>Боровикова</a:t>
            </a:r>
            <a:r>
              <a:rPr sz="1700" b="1" spc="225" dirty="0">
                <a:latin typeface="Arial"/>
                <a:cs typeface="Arial"/>
              </a:rPr>
              <a:t> </a:t>
            </a:r>
            <a:r>
              <a:rPr sz="1700" b="1" spc="160" dirty="0">
                <a:latin typeface="Arial"/>
                <a:cs typeface="Arial"/>
              </a:rPr>
              <a:t>Тамара</a:t>
            </a:r>
            <a:r>
              <a:rPr sz="1700" b="1" spc="229" dirty="0">
                <a:latin typeface="Arial"/>
                <a:cs typeface="Arial"/>
              </a:rPr>
              <a:t> </a:t>
            </a:r>
            <a:r>
              <a:rPr sz="1700" b="1" spc="170" dirty="0">
                <a:latin typeface="Arial"/>
                <a:cs typeface="Arial"/>
              </a:rPr>
              <a:t>Викторовна</a:t>
            </a:r>
            <a:endParaRPr sz="17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453002" y="6218811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50" y="28574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2616812" y="5992103"/>
            <a:ext cx="5318760" cy="105410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700" spc="55" dirty="0">
                <a:latin typeface="Lucida Sans Unicode"/>
                <a:cs typeface="Lucida Sans Unicode"/>
              </a:rPr>
              <a:t>Доктор</a:t>
            </a:r>
            <a:r>
              <a:rPr sz="1700" spc="120" dirty="0">
                <a:latin typeface="Lucida Sans Unicode"/>
                <a:cs typeface="Lucida Sans Unicode"/>
              </a:rPr>
              <a:t> </a:t>
            </a:r>
            <a:r>
              <a:rPr sz="1700" spc="105" dirty="0">
                <a:latin typeface="Lucida Sans Unicode"/>
                <a:cs typeface="Lucida Sans Unicode"/>
              </a:rPr>
              <a:t>экономических</a:t>
            </a:r>
            <a:r>
              <a:rPr sz="1700" spc="120" dirty="0">
                <a:latin typeface="Lucida Sans Unicode"/>
                <a:cs typeface="Lucida Sans Unicode"/>
              </a:rPr>
              <a:t> </a:t>
            </a:r>
            <a:r>
              <a:rPr sz="1700" spc="80" dirty="0">
                <a:latin typeface="Lucida Sans Unicode"/>
                <a:cs typeface="Lucida Sans Unicode"/>
              </a:rPr>
              <a:t>наук</a:t>
            </a:r>
            <a:endParaRPr sz="1700">
              <a:latin typeface="Lucida Sans Unicode"/>
              <a:cs typeface="Lucida Sans Unicode"/>
            </a:endParaRPr>
          </a:p>
          <a:p>
            <a:pPr marL="12700" marR="5080" indent="71120">
              <a:lnSpc>
                <a:spcPct val="132400"/>
              </a:lnSpc>
            </a:pPr>
            <a:r>
              <a:rPr sz="1700" spc="85" dirty="0">
                <a:latin typeface="Lucida Sans Unicode"/>
                <a:cs typeface="Lucida Sans Unicode"/>
              </a:rPr>
              <a:t>Создатель</a:t>
            </a:r>
            <a:r>
              <a:rPr sz="1700" spc="130" dirty="0">
                <a:latin typeface="Lucida Sans Unicode"/>
                <a:cs typeface="Lucida Sans Unicode"/>
              </a:rPr>
              <a:t> </a:t>
            </a:r>
            <a:r>
              <a:rPr sz="1700" spc="25" dirty="0">
                <a:latin typeface="Lucida Sans Unicode"/>
                <a:cs typeface="Lucida Sans Unicode"/>
              </a:rPr>
              <a:t>и</a:t>
            </a:r>
            <a:r>
              <a:rPr sz="1700" spc="135" dirty="0">
                <a:latin typeface="Lucida Sans Unicode"/>
                <a:cs typeface="Lucida Sans Unicode"/>
              </a:rPr>
              <a:t> </a:t>
            </a:r>
            <a:r>
              <a:rPr sz="1700" spc="60" dirty="0">
                <a:latin typeface="Lucida Sans Unicode"/>
                <a:cs typeface="Lucida Sans Unicode"/>
              </a:rPr>
              <a:t>лидер</a:t>
            </a:r>
            <a:r>
              <a:rPr sz="1700" spc="135" dirty="0">
                <a:latin typeface="Lucida Sans Unicode"/>
                <a:cs typeface="Lucida Sans Unicode"/>
              </a:rPr>
              <a:t> </a:t>
            </a:r>
            <a:r>
              <a:rPr sz="1700" spc="125" dirty="0">
                <a:latin typeface="Lucida Sans Unicode"/>
                <a:cs typeface="Lucida Sans Unicode"/>
              </a:rPr>
              <a:t>научной</a:t>
            </a:r>
            <a:r>
              <a:rPr sz="1700" spc="135" dirty="0">
                <a:latin typeface="Lucida Sans Unicode"/>
                <a:cs typeface="Lucida Sans Unicode"/>
              </a:rPr>
              <a:t> </a:t>
            </a:r>
            <a:r>
              <a:rPr sz="1700" spc="120" dirty="0">
                <a:latin typeface="Lucida Sans Unicode"/>
                <a:cs typeface="Lucida Sans Unicode"/>
              </a:rPr>
              <a:t>школы</a:t>
            </a:r>
            <a:r>
              <a:rPr sz="1700" spc="135" dirty="0">
                <a:latin typeface="Lucida Sans Unicode"/>
                <a:cs typeface="Lucida Sans Unicode"/>
              </a:rPr>
              <a:t> </a:t>
            </a:r>
            <a:r>
              <a:rPr sz="1700" spc="110" dirty="0">
                <a:latin typeface="Lucida Sans Unicode"/>
                <a:cs typeface="Lucida Sans Unicode"/>
              </a:rPr>
              <a:t>РГГУ</a:t>
            </a:r>
            <a:r>
              <a:rPr sz="1700" spc="135" dirty="0">
                <a:latin typeface="Lucida Sans Unicode"/>
                <a:cs typeface="Lucida Sans Unicode"/>
              </a:rPr>
              <a:t> </a:t>
            </a:r>
            <a:r>
              <a:rPr sz="1700" spc="240" dirty="0">
                <a:latin typeface="Arial MT"/>
                <a:cs typeface="Arial MT"/>
              </a:rPr>
              <a:t>– </a:t>
            </a:r>
            <a:r>
              <a:rPr sz="1700" spc="245" dirty="0">
                <a:latin typeface="Arial MT"/>
                <a:cs typeface="Arial MT"/>
              </a:rPr>
              <a:t> </a:t>
            </a:r>
            <a:r>
              <a:rPr sz="1700" spc="120" dirty="0">
                <a:latin typeface="Arial MT"/>
                <a:cs typeface="Arial MT"/>
              </a:rPr>
              <a:t>"</a:t>
            </a:r>
            <a:r>
              <a:rPr sz="1700" spc="120" dirty="0">
                <a:latin typeface="Lucida Sans Unicode"/>
                <a:cs typeface="Lucida Sans Unicode"/>
              </a:rPr>
              <a:t>Социально</a:t>
            </a:r>
            <a:r>
              <a:rPr sz="1700" spc="120" dirty="0">
                <a:latin typeface="Arial MT"/>
                <a:cs typeface="Arial MT"/>
              </a:rPr>
              <a:t>-</a:t>
            </a:r>
            <a:r>
              <a:rPr sz="1700" spc="120" dirty="0">
                <a:latin typeface="Lucida Sans Unicode"/>
                <a:cs typeface="Lucida Sans Unicode"/>
              </a:rPr>
              <a:t>культурная</a:t>
            </a:r>
            <a:r>
              <a:rPr sz="1700" spc="85" dirty="0">
                <a:latin typeface="Lucida Sans Unicode"/>
                <a:cs typeface="Lucida Sans Unicode"/>
              </a:rPr>
              <a:t> </a:t>
            </a:r>
            <a:r>
              <a:rPr sz="1700" spc="110" dirty="0">
                <a:latin typeface="Lucida Sans Unicode"/>
                <a:cs typeface="Lucida Sans Unicode"/>
              </a:rPr>
              <a:t>коммуникатология</a:t>
            </a:r>
            <a:r>
              <a:rPr sz="1700" spc="110" dirty="0">
                <a:latin typeface="Arial MT"/>
                <a:cs typeface="Arial MT"/>
              </a:rPr>
              <a:t>"</a:t>
            </a:r>
            <a:endParaRPr sz="17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2453002" y="6561711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50" y="28574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2249802" y="4620504"/>
            <a:ext cx="4326890" cy="1054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400"/>
              </a:lnSpc>
              <a:spcBef>
                <a:spcPts val="100"/>
              </a:spcBef>
            </a:pPr>
            <a:r>
              <a:rPr sz="1700" b="1" spc="195" dirty="0">
                <a:latin typeface="Arial"/>
                <a:cs typeface="Arial"/>
              </a:rPr>
              <a:t>Медиатехнологии</a:t>
            </a:r>
            <a:r>
              <a:rPr sz="1700" b="1" spc="220" dirty="0">
                <a:latin typeface="Arial"/>
                <a:cs typeface="Arial"/>
              </a:rPr>
              <a:t> </a:t>
            </a:r>
            <a:r>
              <a:rPr sz="1700" b="1" spc="20" dirty="0">
                <a:latin typeface="Arial"/>
                <a:cs typeface="Arial"/>
              </a:rPr>
              <a:t>в</a:t>
            </a:r>
            <a:r>
              <a:rPr sz="1700" b="1" spc="220" dirty="0">
                <a:latin typeface="Arial"/>
                <a:cs typeface="Arial"/>
              </a:rPr>
              <a:t> </a:t>
            </a:r>
            <a:r>
              <a:rPr sz="1700" b="1" spc="165" dirty="0">
                <a:latin typeface="Arial"/>
                <a:cs typeface="Arial"/>
              </a:rPr>
              <a:t>современной </a:t>
            </a:r>
            <a:r>
              <a:rPr sz="1700" b="1" spc="-459" dirty="0">
                <a:latin typeface="Arial"/>
                <a:cs typeface="Arial"/>
              </a:rPr>
              <a:t> </a:t>
            </a:r>
            <a:r>
              <a:rPr sz="1700" b="1" spc="220" dirty="0">
                <a:latin typeface="Arial"/>
                <a:cs typeface="Arial"/>
              </a:rPr>
              <a:t>коммуникативной</a:t>
            </a:r>
            <a:r>
              <a:rPr sz="1700" b="1" spc="225" dirty="0">
                <a:latin typeface="Arial"/>
                <a:cs typeface="Arial"/>
              </a:rPr>
              <a:t> </a:t>
            </a:r>
            <a:r>
              <a:rPr sz="1700" b="1" spc="185" dirty="0">
                <a:latin typeface="Arial"/>
                <a:cs typeface="Arial"/>
              </a:rPr>
              <a:t>индустрии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700" b="1" spc="180" dirty="0">
                <a:latin typeface="Arial"/>
                <a:cs typeface="Arial"/>
              </a:rPr>
              <a:t>Клягин</a:t>
            </a:r>
            <a:r>
              <a:rPr sz="1700" b="1" spc="210" dirty="0">
                <a:latin typeface="Arial"/>
                <a:cs typeface="Arial"/>
              </a:rPr>
              <a:t> </a:t>
            </a:r>
            <a:r>
              <a:rPr sz="1700" b="1" spc="145" dirty="0">
                <a:latin typeface="Arial"/>
                <a:cs typeface="Arial"/>
              </a:rPr>
              <a:t>Сергей</a:t>
            </a:r>
            <a:r>
              <a:rPr sz="1700" b="1" spc="215" dirty="0">
                <a:latin typeface="Arial"/>
                <a:cs typeface="Arial"/>
              </a:rPr>
              <a:t> </a:t>
            </a:r>
            <a:r>
              <a:rPr sz="1700" b="1" spc="145" dirty="0">
                <a:latin typeface="Arial"/>
                <a:cs typeface="Arial"/>
              </a:rPr>
              <a:t>Вячеславович</a:t>
            </a:r>
            <a:endParaRPr sz="17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2453002" y="2360918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50" y="28574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453002" y="2703818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50" y="28574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2249802" y="1105511"/>
            <a:ext cx="6021070" cy="3111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400"/>
              </a:lnSpc>
              <a:spcBef>
                <a:spcPts val="100"/>
              </a:spcBef>
            </a:pPr>
            <a:r>
              <a:rPr sz="1700" b="1" spc="225" dirty="0">
                <a:latin typeface="Arial"/>
                <a:cs typeface="Arial"/>
              </a:rPr>
              <a:t>Интернет-коммуникации </a:t>
            </a:r>
            <a:r>
              <a:rPr sz="1700" b="1" spc="20" dirty="0">
                <a:latin typeface="Arial"/>
                <a:cs typeface="Arial"/>
              </a:rPr>
              <a:t>в</a:t>
            </a:r>
            <a:r>
              <a:rPr sz="1700" b="1" spc="25" dirty="0">
                <a:latin typeface="Arial"/>
                <a:cs typeface="Arial"/>
              </a:rPr>
              <a:t> </a:t>
            </a:r>
            <a:r>
              <a:rPr sz="1700" b="1" spc="185" dirty="0">
                <a:latin typeface="Arial"/>
                <a:cs typeface="Arial"/>
              </a:rPr>
              <a:t>рекламе </a:t>
            </a:r>
            <a:r>
              <a:rPr sz="1700" b="1" spc="175" dirty="0">
                <a:latin typeface="Arial"/>
                <a:cs typeface="Arial"/>
              </a:rPr>
              <a:t>и </a:t>
            </a:r>
            <a:r>
              <a:rPr sz="1700" b="1" spc="114" dirty="0">
                <a:latin typeface="Arial"/>
                <a:cs typeface="Arial"/>
              </a:rPr>
              <a:t>связях </a:t>
            </a:r>
            <a:r>
              <a:rPr sz="1700" b="1" spc="-75" dirty="0">
                <a:latin typeface="Arial"/>
                <a:cs typeface="Arial"/>
              </a:rPr>
              <a:t>с </a:t>
            </a:r>
            <a:r>
              <a:rPr sz="1700" b="1" spc="-459" dirty="0">
                <a:latin typeface="Arial"/>
                <a:cs typeface="Arial"/>
              </a:rPr>
              <a:t> </a:t>
            </a:r>
            <a:r>
              <a:rPr sz="1700" b="1" spc="155" dirty="0">
                <a:latin typeface="Arial"/>
                <a:cs typeface="Arial"/>
              </a:rPr>
              <a:t>общественностью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700" b="1" spc="180" dirty="0">
                <a:latin typeface="Arial"/>
                <a:cs typeface="Arial"/>
              </a:rPr>
              <a:t>Шитова</a:t>
            </a:r>
            <a:r>
              <a:rPr sz="1700" b="1" spc="204" dirty="0">
                <a:latin typeface="Arial"/>
                <a:cs typeface="Arial"/>
              </a:rPr>
              <a:t> </a:t>
            </a:r>
            <a:r>
              <a:rPr sz="1700" b="1" spc="155" dirty="0">
                <a:latin typeface="Arial"/>
                <a:cs typeface="Arial"/>
              </a:rPr>
              <a:t>Юлия</a:t>
            </a:r>
            <a:r>
              <a:rPr sz="1700" b="1" spc="204" dirty="0">
                <a:latin typeface="Arial"/>
                <a:cs typeface="Arial"/>
              </a:rPr>
              <a:t> </a:t>
            </a:r>
            <a:r>
              <a:rPr sz="1700" b="1" spc="150" dirty="0">
                <a:latin typeface="Arial"/>
                <a:cs typeface="Arial"/>
              </a:rPr>
              <a:t>Юрьевна</a:t>
            </a:r>
            <a:endParaRPr sz="1700">
              <a:latin typeface="Arial"/>
              <a:cs typeface="Arial"/>
            </a:endParaRPr>
          </a:p>
          <a:p>
            <a:pPr marL="379095">
              <a:lnSpc>
                <a:spcPct val="100000"/>
              </a:lnSpc>
              <a:spcBef>
                <a:spcPts val="660"/>
              </a:spcBef>
            </a:pPr>
            <a:r>
              <a:rPr sz="1700" spc="55" dirty="0">
                <a:latin typeface="Lucida Sans Unicode"/>
                <a:cs typeface="Lucida Sans Unicode"/>
              </a:rPr>
              <a:t>Доктор</a:t>
            </a:r>
            <a:r>
              <a:rPr sz="1700" spc="120" dirty="0">
                <a:latin typeface="Lucida Sans Unicode"/>
                <a:cs typeface="Lucida Sans Unicode"/>
              </a:rPr>
              <a:t> </a:t>
            </a:r>
            <a:r>
              <a:rPr sz="1700" spc="105" dirty="0">
                <a:latin typeface="Lucida Sans Unicode"/>
                <a:cs typeface="Lucida Sans Unicode"/>
              </a:rPr>
              <a:t>экономических</a:t>
            </a:r>
            <a:r>
              <a:rPr sz="1700" spc="120" dirty="0">
                <a:latin typeface="Lucida Sans Unicode"/>
                <a:cs typeface="Lucida Sans Unicode"/>
              </a:rPr>
              <a:t> </a:t>
            </a:r>
            <a:r>
              <a:rPr sz="1700" spc="80" dirty="0">
                <a:latin typeface="Lucida Sans Unicode"/>
                <a:cs typeface="Lucida Sans Unicode"/>
              </a:rPr>
              <a:t>наук</a:t>
            </a:r>
            <a:endParaRPr sz="1700">
              <a:latin typeface="Lucida Sans Unicode"/>
              <a:cs typeface="Lucida Sans Unicode"/>
            </a:endParaRPr>
          </a:p>
          <a:p>
            <a:pPr marL="379095" marR="180975">
              <a:lnSpc>
                <a:spcPct val="132400"/>
              </a:lnSpc>
            </a:pPr>
            <a:r>
              <a:rPr sz="1700" spc="125" dirty="0">
                <a:latin typeface="Lucida Sans Unicode"/>
                <a:cs typeface="Lucida Sans Unicode"/>
              </a:rPr>
              <a:t>член </a:t>
            </a:r>
            <a:r>
              <a:rPr sz="1700" spc="110" dirty="0">
                <a:latin typeface="Lucida Sans Unicode"/>
                <a:cs typeface="Lucida Sans Unicode"/>
              </a:rPr>
              <a:t>Новой</a:t>
            </a:r>
            <a:r>
              <a:rPr sz="1700" spc="125" dirty="0">
                <a:latin typeface="Lucida Sans Unicode"/>
                <a:cs typeface="Lucida Sans Unicode"/>
              </a:rPr>
              <a:t> </a:t>
            </a:r>
            <a:r>
              <a:rPr sz="1700" spc="114" dirty="0">
                <a:latin typeface="Lucida Sans Unicode"/>
                <a:cs typeface="Lucida Sans Unicode"/>
              </a:rPr>
              <a:t>экономической</a:t>
            </a:r>
            <a:r>
              <a:rPr sz="1700" spc="125" dirty="0">
                <a:latin typeface="Lucida Sans Unicode"/>
                <a:cs typeface="Lucida Sans Unicode"/>
              </a:rPr>
              <a:t> </a:t>
            </a:r>
            <a:r>
              <a:rPr sz="1700" spc="90" dirty="0">
                <a:latin typeface="Lucida Sans Unicode"/>
                <a:cs typeface="Lucida Sans Unicode"/>
              </a:rPr>
              <a:t>ассоциации</a:t>
            </a:r>
            <a:r>
              <a:rPr sz="1700" spc="125" dirty="0">
                <a:latin typeface="Lucida Sans Unicode"/>
                <a:cs typeface="Lucida Sans Unicode"/>
              </a:rPr>
              <a:t> </a:t>
            </a:r>
            <a:r>
              <a:rPr sz="1700" spc="120" dirty="0">
                <a:latin typeface="Arial MT"/>
                <a:cs typeface="Arial MT"/>
              </a:rPr>
              <a:t>(</a:t>
            </a:r>
            <a:r>
              <a:rPr sz="1700" spc="120" dirty="0">
                <a:latin typeface="Lucida Sans Unicode"/>
                <a:cs typeface="Lucida Sans Unicode"/>
              </a:rPr>
              <a:t>РФ</a:t>
            </a:r>
            <a:r>
              <a:rPr sz="1700" spc="120" dirty="0">
                <a:latin typeface="Arial MT"/>
                <a:cs typeface="Arial MT"/>
              </a:rPr>
              <a:t>), </a:t>
            </a:r>
            <a:r>
              <a:rPr sz="1700" spc="-455" dirty="0">
                <a:latin typeface="Arial MT"/>
                <a:cs typeface="Arial MT"/>
              </a:rPr>
              <a:t> </a:t>
            </a:r>
            <a:r>
              <a:rPr sz="1700" spc="125" dirty="0">
                <a:latin typeface="Lucida Sans Unicode"/>
                <a:cs typeface="Lucida Sans Unicode"/>
              </a:rPr>
              <a:t>член</a:t>
            </a:r>
            <a:r>
              <a:rPr sz="1700" spc="135" dirty="0">
                <a:latin typeface="Lucida Sans Unicode"/>
                <a:cs typeface="Lucida Sans Unicode"/>
              </a:rPr>
              <a:t> </a:t>
            </a:r>
            <a:r>
              <a:rPr sz="1700" spc="90" dirty="0">
                <a:latin typeface="Lucida Sans Unicode"/>
                <a:cs typeface="Lucida Sans Unicode"/>
              </a:rPr>
              <a:t>Международной</a:t>
            </a:r>
            <a:r>
              <a:rPr sz="1700" spc="135" dirty="0">
                <a:latin typeface="Lucida Sans Unicode"/>
                <a:cs typeface="Lucida Sans Unicode"/>
              </a:rPr>
              <a:t> </a:t>
            </a:r>
            <a:r>
              <a:rPr sz="1700" spc="114" dirty="0">
                <a:latin typeface="Lucida Sans Unicode"/>
                <a:cs typeface="Lucida Sans Unicode"/>
              </a:rPr>
              <a:t>экономической</a:t>
            </a:r>
            <a:endParaRPr sz="1700">
              <a:latin typeface="Lucida Sans Unicode"/>
              <a:cs typeface="Lucida Sans Unicode"/>
            </a:endParaRPr>
          </a:p>
          <a:p>
            <a:pPr marL="379095" marR="148590">
              <a:lnSpc>
                <a:spcPct val="132400"/>
              </a:lnSpc>
            </a:pPr>
            <a:r>
              <a:rPr sz="1700" spc="90" dirty="0">
                <a:latin typeface="Lucida Sans Unicode"/>
                <a:cs typeface="Lucida Sans Unicode"/>
              </a:rPr>
              <a:t>ассоциации</a:t>
            </a:r>
            <a:r>
              <a:rPr sz="1700" spc="135" dirty="0">
                <a:latin typeface="Lucida Sans Unicode"/>
                <a:cs typeface="Lucida Sans Unicode"/>
              </a:rPr>
              <a:t> </a:t>
            </a:r>
            <a:r>
              <a:rPr sz="1700" spc="90" dirty="0">
                <a:latin typeface="Arial MT"/>
                <a:cs typeface="Arial MT"/>
              </a:rPr>
              <a:t>(IEA),</a:t>
            </a:r>
            <a:r>
              <a:rPr sz="1700" spc="200" dirty="0">
                <a:latin typeface="Arial MT"/>
                <a:cs typeface="Arial MT"/>
              </a:rPr>
              <a:t> </a:t>
            </a:r>
            <a:r>
              <a:rPr sz="1700" spc="75" dirty="0">
                <a:latin typeface="Lucida Sans Unicode"/>
                <a:cs typeface="Lucida Sans Unicode"/>
              </a:rPr>
              <a:t>эксперт</a:t>
            </a:r>
            <a:r>
              <a:rPr sz="1700" spc="140" dirty="0">
                <a:latin typeface="Lucida Sans Unicode"/>
                <a:cs typeface="Lucida Sans Unicode"/>
              </a:rPr>
              <a:t> </a:t>
            </a:r>
            <a:r>
              <a:rPr sz="1700" spc="85" dirty="0">
                <a:latin typeface="Lucida Sans Unicode"/>
                <a:cs typeface="Lucida Sans Unicode"/>
              </a:rPr>
              <a:t>Российского</a:t>
            </a:r>
            <a:r>
              <a:rPr sz="1700" spc="135" dirty="0">
                <a:latin typeface="Lucida Sans Unicode"/>
                <a:cs typeface="Lucida Sans Unicode"/>
              </a:rPr>
              <a:t> </a:t>
            </a:r>
            <a:r>
              <a:rPr sz="1700" spc="35" dirty="0">
                <a:latin typeface="Lucida Sans Unicode"/>
                <a:cs typeface="Lucida Sans Unicode"/>
              </a:rPr>
              <a:t>фонда </a:t>
            </a:r>
            <a:r>
              <a:rPr sz="1700" spc="-520" dirty="0">
                <a:latin typeface="Lucida Sans Unicode"/>
                <a:cs typeface="Lucida Sans Unicode"/>
              </a:rPr>
              <a:t> </a:t>
            </a:r>
            <a:r>
              <a:rPr sz="1700" spc="95" dirty="0">
                <a:latin typeface="Lucida Sans Unicode"/>
                <a:cs typeface="Lucida Sans Unicode"/>
              </a:rPr>
              <a:t>фундаментальных</a:t>
            </a:r>
            <a:r>
              <a:rPr sz="1700" spc="135" dirty="0">
                <a:latin typeface="Lucida Sans Unicode"/>
                <a:cs typeface="Lucida Sans Unicode"/>
              </a:rPr>
              <a:t> </a:t>
            </a:r>
            <a:r>
              <a:rPr sz="1700" spc="95" dirty="0">
                <a:latin typeface="Lucida Sans Unicode"/>
                <a:cs typeface="Lucida Sans Unicode"/>
              </a:rPr>
              <a:t>исследований</a:t>
            </a:r>
            <a:r>
              <a:rPr sz="1700" spc="140" dirty="0">
                <a:latin typeface="Lucida Sans Unicode"/>
                <a:cs typeface="Lucida Sans Unicode"/>
              </a:rPr>
              <a:t> </a:t>
            </a:r>
            <a:r>
              <a:rPr sz="1700" spc="155" dirty="0">
                <a:latin typeface="Arial MT"/>
                <a:cs typeface="Arial MT"/>
              </a:rPr>
              <a:t>(</a:t>
            </a:r>
            <a:r>
              <a:rPr sz="1700" spc="155" dirty="0">
                <a:latin typeface="Lucida Sans Unicode"/>
                <a:cs typeface="Lucida Sans Unicode"/>
              </a:rPr>
              <a:t>РФФИ</a:t>
            </a:r>
            <a:r>
              <a:rPr sz="1700" spc="155" dirty="0">
                <a:latin typeface="Arial MT"/>
                <a:cs typeface="Arial MT"/>
              </a:rPr>
              <a:t>),</a:t>
            </a:r>
            <a:endParaRPr sz="1700">
              <a:latin typeface="Arial MT"/>
              <a:cs typeface="Arial MT"/>
            </a:endParaRPr>
          </a:p>
          <a:p>
            <a:pPr marL="379095">
              <a:lnSpc>
                <a:spcPct val="100000"/>
              </a:lnSpc>
              <a:spcBef>
                <a:spcPts val="655"/>
              </a:spcBef>
            </a:pPr>
            <a:r>
              <a:rPr sz="1700" spc="125" dirty="0">
                <a:latin typeface="Lucida Sans Unicode"/>
                <a:cs typeface="Lucida Sans Unicode"/>
              </a:rPr>
              <a:t>член</a:t>
            </a:r>
            <a:r>
              <a:rPr sz="1700" spc="120" dirty="0">
                <a:latin typeface="Lucida Sans Unicode"/>
                <a:cs typeface="Lucida Sans Unicode"/>
              </a:rPr>
              <a:t> </a:t>
            </a:r>
            <a:r>
              <a:rPr sz="1700" spc="110" dirty="0">
                <a:latin typeface="Lucida Sans Unicode"/>
                <a:cs typeface="Lucida Sans Unicode"/>
              </a:rPr>
              <a:t>Гильдии</a:t>
            </a:r>
            <a:r>
              <a:rPr sz="1700" spc="125" dirty="0">
                <a:latin typeface="Lucida Sans Unicode"/>
                <a:cs typeface="Lucida Sans Unicode"/>
              </a:rPr>
              <a:t> </a:t>
            </a:r>
            <a:r>
              <a:rPr sz="1700" spc="95" dirty="0">
                <a:latin typeface="Lucida Sans Unicode"/>
                <a:cs typeface="Lucida Sans Unicode"/>
              </a:rPr>
              <a:t>маркетологов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20685" y="8930588"/>
            <a:ext cx="2469515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30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14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868947" y="8930588"/>
            <a:ext cx="207645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90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300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7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1602362" y="8930588"/>
            <a:ext cx="1640839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85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421983" y="8930588"/>
            <a:ext cx="23749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endParaRPr sz="2600">
              <a:latin typeface="Arial"/>
              <a:cs typeface="Arial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33419" y="2207127"/>
            <a:ext cx="2466180" cy="255290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99790" marR="5080" indent="-3387725">
              <a:lnSpc>
                <a:spcPct val="130700"/>
              </a:lnSpc>
              <a:spcBef>
                <a:spcPts val="100"/>
              </a:spcBef>
            </a:pPr>
            <a:r>
              <a:rPr spc="185" dirty="0"/>
              <a:t>Базы</a:t>
            </a:r>
            <a:r>
              <a:rPr spc="450" dirty="0"/>
              <a:t> </a:t>
            </a:r>
            <a:r>
              <a:rPr spc="440" dirty="0"/>
              <a:t>практик</a:t>
            </a:r>
            <a:r>
              <a:rPr spc="455" dirty="0"/>
              <a:t> </a:t>
            </a:r>
            <a:r>
              <a:rPr spc="180" dirty="0"/>
              <a:t>-</a:t>
            </a:r>
            <a:r>
              <a:rPr spc="455" dirty="0"/>
              <a:t> </a:t>
            </a:r>
            <a:r>
              <a:rPr spc="320" dirty="0"/>
              <a:t>партнеры</a:t>
            </a:r>
            <a:r>
              <a:rPr spc="455" dirty="0"/>
              <a:t> </a:t>
            </a:r>
            <a:r>
              <a:rPr spc="285" dirty="0"/>
              <a:t>кафедры</a:t>
            </a:r>
            <a:r>
              <a:rPr spc="455" dirty="0"/>
              <a:t> </a:t>
            </a:r>
            <a:r>
              <a:rPr spc="360" dirty="0"/>
              <a:t>интегрированных </a:t>
            </a:r>
            <a:r>
              <a:rPr spc="-900" dirty="0"/>
              <a:t> </a:t>
            </a:r>
            <a:r>
              <a:rPr spc="475" dirty="0"/>
              <a:t>коммуникаций</a:t>
            </a:r>
            <a:r>
              <a:rPr spc="445" dirty="0"/>
              <a:t> </a:t>
            </a:r>
            <a:r>
              <a:rPr spc="345" dirty="0"/>
              <a:t>и</a:t>
            </a:r>
            <a:r>
              <a:rPr spc="445" dirty="0"/>
              <a:t> </a:t>
            </a:r>
            <a:r>
              <a:rPr spc="350" dirty="0"/>
              <a:t>рекламы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84915" y="2333365"/>
            <a:ext cx="2409323" cy="237940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52917" y="6028175"/>
            <a:ext cx="4993018" cy="151498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33265" y="5782355"/>
            <a:ext cx="4242954" cy="192911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90819" y="2382699"/>
            <a:ext cx="2818707" cy="226894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220685" y="8930588"/>
            <a:ext cx="2469515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30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14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68947" y="8930588"/>
            <a:ext cx="207645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90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300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7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1602362" y="8930588"/>
            <a:ext cx="1640839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85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421983" y="8930588"/>
            <a:ext cx="23749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11248" y="2346956"/>
            <a:ext cx="10844206" cy="117970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36935" y="2016970"/>
            <a:ext cx="2871157" cy="14985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696456" y="3875594"/>
            <a:ext cx="1765209" cy="16954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71021" y="4076985"/>
            <a:ext cx="8799940" cy="14096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578080" y="4152354"/>
            <a:ext cx="1715389" cy="123455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86518" y="6366465"/>
            <a:ext cx="3573293" cy="150875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3947" y="6442665"/>
            <a:ext cx="5671430" cy="128015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430922" y="6387417"/>
            <a:ext cx="3533690" cy="1244626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99790" marR="5080" indent="-3387725">
              <a:lnSpc>
                <a:spcPct val="130700"/>
              </a:lnSpc>
              <a:spcBef>
                <a:spcPts val="100"/>
              </a:spcBef>
            </a:pPr>
            <a:r>
              <a:rPr spc="185" dirty="0"/>
              <a:t>Базы</a:t>
            </a:r>
            <a:r>
              <a:rPr spc="450" dirty="0"/>
              <a:t> </a:t>
            </a:r>
            <a:r>
              <a:rPr spc="440" dirty="0"/>
              <a:t>практик</a:t>
            </a:r>
            <a:r>
              <a:rPr spc="455" dirty="0"/>
              <a:t> </a:t>
            </a:r>
            <a:r>
              <a:rPr spc="180" dirty="0"/>
              <a:t>-</a:t>
            </a:r>
            <a:r>
              <a:rPr spc="455" dirty="0"/>
              <a:t> </a:t>
            </a:r>
            <a:r>
              <a:rPr spc="320" dirty="0"/>
              <a:t>партнеры</a:t>
            </a:r>
            <a:r>
              <a:rPr spc="455" dirty="0"/>
              <a:t> </a:t>
            </a:r>
            <a:r>
              <a:rPr spc="285" dirty="0"/>
              <a:t>кафедры</a:t>
            </a:r>
            <a:r>
              <a:rPr spc="455" dirty="0"/>
              <a:t> </a:t>
            </a:r>
            <a:r>
              <a:rPr spc="360" dirty="0"/>
              <a:t>интегрированных </a:t>
            </a:r>
            <a:r>
              <a:rPr spc="-900" dirty="0"/>
              <a:t> </a:t>
            </a:r>
            <a:r>
              <a:rPr spc="475" dirty="0"/>
              <a:t>коммуникаций</a:t>
            </a:r>
            <a:r>
              <a:rPr spc="445" dirty="0"/>
              <a:t> </a:t>
            </a:r>
            <a:r>
              <a:rPr spc="345" dirty="0"/>
              <a:t>и</a:t>
            </a:r>
            <a:r>
              <a:rPr spc="445" dirty="0"/>
              <a:t> </a:t>
            </a:r>
            <a:r>
              <a:rPr spc="350" dirty="0"/>
              <a:t>рекламы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220685" y="8930588"/>
            <a:ext cx="2469515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30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14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68947" y="8930588"/>
            <a:ext cx="207645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90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300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7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602362" y="8930588"/>
            <a:ext cx="1640839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85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421983" y="8930588"/>
            <a:ext cx="23749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endParaRPr sz="26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706772"/>
            <a:ext cx="18283555" cy="1580515"/>
            <a:chOff x="0" y="8706772"/>
            <a:chExt cx="18283555" cy="1580515"/>
          </a:xfrm>
        </p:grpSpPr>
        <p:sp>
          <p:nvSpPr>
            <p:cNvPr id="3" name="object 3"/>
            <p:cNvSpPr/>
            <p:nvPr/>
          </p:nvSpPr>
          <p:spPr>
            <a:xfrm>
              <a:off x="2509946" y="8706772"/>
              <a:ext cx="15773400" cy="1580515"/>
            </a:xfrm>
            <a:custGeom>
              <a:avLst/>
              <a:gdLst/>
              <a:ahLst/>
              <a:cxnLst/>
              <a:rect l="l" t="t" r="r" b="b"/>
              <a:pathLst>
                <a:path w="15773400" h="1580515">
                  <a:moveTo>
                    <a:pt x="0" y="1580227"/>
                  </a:moveTo>
                  <a:lnTo>
                    <a:pt x="15773263" y="1580227"/>
                  </a:lnTo>
                  <a:lnTo>
                    <a:pt x="15773263" y="0"/>
                  </a:lnTo>
                  <a:lnTo>
                    <a:pt x="0" y="0"/>
                  </a:lnTo>
                  <a:lnTo>
                    <a:pt x="0" y="1580227"/>
                  </a:lnTo>
                  <a:close/>
                </a:path>
              </a:pathLst>
            </a:custGeom>
            <a:solidFill>
              <a:srgbClr val="005C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8706772"/>
              <a:ext cx="2510155" cy="1580515"/>
            </a:xfrm>
            <a:custGeom>
              <a:avLst/>
              <a:gdLst/>
              <a:ahLst/>
              <a:cxnLst/>
              <a:rect l="l" t="t" r="r" b="b"/>
              <a:pathLst>
                <a:path w="2510155" h="1580515">
                  <a:moveTo>
                    <a:pt x="0" y="1580227"/>
                  </a:moveTo>
                  <a:lnTo>
                    <a:pt x="0" y="0"/>
                  </a:lnTo>
                  <a:lnTo>
                    <a:pt x="2509946" y="0"/>
                  </a:lnTo>
                  <a:lnTo>
                    <a:pt x="2509946" y="1580227"/>
                  </a:lnTo>
                  <a:lnTo>
                    <a:pt x="0" y="1580227"/>
                  </a:lnTo>
                  <a:close/>
                </a:path>
              </a:pathLst>
            </a:custGeom>
            <a:solidFill>
              <a:srgbClr val="EC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5237" y="1613279"/>
            <a:ext cx="3929868" cy="392986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57142" y="1613279"/>
            <a:ext cx="3929868" cy="392986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80482" y="1613279"/>
            <a:ext cx="3929868" cy="392986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48213" y="1613279"/>
            <a:ext cx="3929869" cy="392986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03497" y="5651203"/>
            <a:ext cx="3017520" cy="3479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100" b="1" spc="140" dirty="0">
                <a:latin typeface="Arial"/>
                <a:cs typeface="Arial"/>
              </a:rPr>
              <a:t>Быстрова</a:t>
            </a:r>
            <a:r>
              <a:rPr sz="2100" b="1" spc="265" dirty="0">
                <a:latin typeface="Arial"/>
                <a:cs typeface="Arial"/>
              </a:rPr>
              <a:t> </a:t>
            </a:r>
            <a:r>
              <a:rPr sz="2100" b="1" spc="250" dirty="0">
                <a:latin typeface="Arial"/>
                <a:cs typeface="Arial"/>
              </a:rPr>
              <a:t>Надежда</a:t>
            </a:r>
            <a:endParaRPr sz="2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3497" y="6392858"/>
            <a:ext cx="3519804" cy="1701800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2100" spc="150" dirty="0">
                <a:latin typeface="Lucida Sans Unicode"/>
                <a:cs typeface="Lucida Sans Unicode"/>
              </a:rPr>
              <a:t>Руководитель</a:t>
            </a:r>
            <a:endParaRPr sz="21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100" spc="165" dirty="0">
                <a:latin typeface="Lucida Sans Unicode"/>
                <a:cs typeface="Lucida Sans Unicode"/>
              </a:rPr>
              <a:t>направления</a:t>
            </a:r>
            <a:r>
              <a:rPr sz="2100" spc="140" dirty="0">
                <a:latin typeface="Lucida Sans Unicode"/>
                <a:cs typeface="Lucida Sans Unicode"/>
              </a:rPr>
              <a:t> </a:t>
            </a:r>
            <a:r>
              <a:rPr sz="2100" spc="175" dirty="0">
                <a:latin typeface="Lucida Sans Unicode"/>
                <a:cs typeface="Lucida Sans Unicode"/>
              </a:rPr>
              <a:t>веб</a:t>
            </a:r>
            <a:r>
              <a:rPr sz="2100" spc="175" dirty="0">
                <a:latin typeface="Arial MT"/>
                <a:cs typeface="Arial MT"/>
              </a:rPr>
              <a:t>-</a:t>
            </a:r>
            <a:endParaRPr sz="2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100" spc="135" dirty="0">
                <a:latin typeface="Lucida Sans Unicode"/>
                <a:cs typeface="Lucida Sans Unicode"/>
              </a:rPr>
              <a:t>проектов</a:t>
            </a:r>
            <a:r>
              <a:rPr sz="2100" spc="100" dirty="0">
                <a:latin typeface="Lucida Sans Unicode"/>
                <a:cs typeface="Lucida Sans Unicode"/>
              </a:rPr>
              <a:t> </a:t>
            </a:r>
            <a:r>
              <a:rPr sz="2100" spc="145" dirty="0">
                <a:latin typeface="Lucida Sans Unicode"/>
                <a:cs typeface="Lucida Sans Unicode"/>
              </a:rPr>
              <a:t>университета</a:t>
            </a:r>
            <a:endParaRPr sz="21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100" spc="90" dirty="0">
                <a:latin typeface="Arial MT"/>
                <a:cs typeface="Arial MT"/>
              </a:rPr>
              <a:t>«</a:t>
            </a:r>
            <a:r>
              <a:rPr sz="2100" spc="90" dirty="0">
                <a:latin typeface="Lucida Sans Unicode"/>
                <a:cs typeface="Lucida Sans Unicode"/>
              </a:rPr>
              <a:t>Синергия</a:t>
            </a:r>
            <a:r>
              <a:rPr sz="2100" spc="90" dirty="0">
                <a:latin typeface="Arial MT"/>
                <a:cs typeface="Arial MT"/>
              </a:rPr>
              <a:t>»</a:t>
            </a:r>
            <a:endParaRPr sz="210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3598" y="8837759"/>
            <a:ext cx="1447799" cy="1438274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06040" y="387891"/>
            <a:ext cx="457835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45" dirty="0"/>
              <a:t>Наши</a:t>
            </a:r>
            <a:r>
              <a:rPr spc="390" dirty="0"/>
              <a:t> </a:t>
            </a:r>
            <a:r>
              <a:rPr spc="380" dirty="0"/>
              <a:t>выпускники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6220685" y="8930588"/>
            <a:ext cx="2469515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30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14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868947" y="8930588"/>
            <a:ext cx="207645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90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300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7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1602362" y="8930588"/>
            <a:ext cx="1640839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85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421983" y="8930588"/>
            <a:ext cx="23749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endParaRPr sz="2600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5272390" y="5650745"/>
            <a:ext cx="2430780" cy="3486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00" b="1" spc="190" dirty="0">
                <a:latin typeface="Arial"/>
                <a:cs typeface="Arial"/>
              </a:rPr>
              <a:t>Бычкова</a:t>
            </a:r>
            <a:r>
              <a:rPr sz="2100" b="1" spc="225" dirty="0">
                <a:latin typeface="Arial"/>
                <a:cs typeface="Arial"/>
              </a:rPr>
              <a:t> </a:t>
            </a:r>
            <a:r>
              <a:rPr sz="2100" b="1" spc="180" dirty="0">
                <a:latin typeface="Arial"/>
                <a:cs typeface="Arial"/>
              </a:rPr>
              <a:t>Дарья</a:t>
            </a:r>
            <a:endParaRPr sz="2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72390" y="6411907"/>
            <a:ext cx="3717290" cy="1511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95"/>
              </a:spcBef>
            </a:pPr>
            <a:r>
              <a:rPr sz="2100" spc="5" dirty="0">
                <a:latin typeface="Lucida Sans Unicode"/>
                <a:cs typeface="Lucida Sans Unicode"/>
              </a:rPr>
              <a:t>Менеджер </a:t>
            </a:r>
            <a:r>
              <a:rPr sz="2100" dirty="0">
                <a:latin typeface="Lucida Sans Unicode"/>
                <a:cs typeface="Lucida Sans Unicode"/>
              </a:rPr>
              <a:t>маркетинговых </a:t>
            </a:r>
            <a:r>
              <a:rPr sz="2100" spc="5" dirty="0">
                <a:latin typeface="Lucida Sans Unicode"/>
                <a:cs typeface="Lucida Sans Unicode"/>
              </a:rPr>
              <a:t> </a:t>
            </a:r>
            <a:r>
              <a:rPr sz="2100" spc="10" dirty="0">
                <a:latin typeface="Lucida Sans Unicode"/>
                <a:cs typeface="Lucida Sans Unicode"/>
              </a:rPr>
              <a:t>коммуникаций</a:t>
            </a:r>
            <a:r>
              <a:rPr sz="2100" spc="-145" dirty="0">
                <a:latin typeface="Lucida Sans Unicode"/>
                <a:cs typeface="Lucida Sans Unicode"/>
              </a:rPr>
              <a:t> </a:t>
            </a:r>
            <a:r>
              <a:rPr sz="2100" spc="114" dirty="0">
                <a:latin typeface="Lucida Sans Unicode"/>
                <a:cs typeface="Lucida Sans Unicode"/>
              </a:rPr>
              <a:t>в</a:t>
            </a:r>
            <a:r>
              <a:rPr sz="2100" spc="-145" dirty="0">
                <a:latin typeface="Lucida Sans Unicode"/>
                <a:cs typeface="Lucida Sans Unicode"/>
              </a:rPr>
              <a:t> </a:t>
            </a:r>
            <a:r>
              <a:rPr sz="2100" spc="-15" dirty="0">
                <a:latin typeface="Lucida Sans Unicode"/>
                <a:cs typeface="Lucida Sans Unicode"/>
              </a:rPr>
              <a:t>диджитал</a:t>
            </a:r>
            <a:r>
              <a:rPr sz="2100" spc="-15" dirty="0">
                <a:latin typeface="Arial MT"/>
                <a:cs typeface="Arial MT"/>
              </a:rPr>
              <a:t>- </a:t>
            </a:r>
            <a:r>
              <a:rPr sz="2100" spc="-565" dirty="0">
                <a:latin typeface="Arial MT"/>
                <a:cs typeface="Arial MT"/>
              </a:rPr>
              <a:t> </a:t>
            </a:r>
            <a:r>
              <a:rPr sz="2100" spc="-5" dirty="0">
                <a:latin typeface="Lucida Sans Unicode"/>
                <a:cs typeface="Lucida Sans Unicode"/>
              </a:rPr>
              <a:t>агентстве </a:t>
            </a:r>
            <a:r>
              <a:rPr sz="2100" spc="85" dirty="0">
                <a:latin typeface="Arial MT"/>
                <a:cs typeface="Arial MT"/>
              </a:rPr>
              <a:t>Affect. </a:t>
            </a:r>
            <a:r>
              <a:rPr sz="2100" spc="-10" dirty="0">
                <a:latin typeface="Arial MT"/>
                <a:cs typeface="Arial MT"/>
              </a:rPr>
              <a:t>Connected </a:t>
            </a:r>
            <a:r>
              <a:rPr sz="2100" spc="-5" dirty="0">
                <a:latin typeface="Arial MT"/>
                <a:cs typeface="Arial MT"/>
              </a:rPr>
              <a:t> </a:t>
            </a:r>
            <a:r>
              <a:rPr sz="2100" spc="-55" dirty="0">
                <a:latin typeface="Arial MT"/>
                <a:cs typeface="Arial MT"/>
              </a:rPr>
              <a:t>Communications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176602" y="5646649"/>
            <a:ext cx="2308860" cy="3479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100" b="1" spc="245" dirty="0">
                <a:latin typeface="Arial"/>
                <a:cs typeface="Arial"/>
              </a:rPr>
              <a:t>Веткина</a:t>
            </a:r>
            <a:r>
              <a:rPr sz="2100" b="1" spc="229" dirty="0">
                <a:latin typeface="Arial"/>
                <a:cs typeface="Arial"/>
              </a:rPr>
              <a:t> </a:t>
            </a:r>
            <a:r>
              <a:rPr sz="2100" b="1" spc="204" dirty="0">
                <a:latin typeface="Arial"/>
                <a:cs typeface="Arial"/>
              </a:rPr>
              <a:t>Юлия</a:t>
            </a:r>
            <a:endParaRPr sz="2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176602" y="6388304"/>
            <a:ext cx="3552825" cy="1282700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2100" spc="160" dirty="0">
                <a:latin typeface="Lucida Sans Unicode"/>
                <a:cs typeface="Lucida Sans Unicode"/>
              </a:rPr>
              <a:t>Коммуникативное</a:t>
            </a:r>
            <a:endParaRPr sz="21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100" spc="120" dirty="0">
                <a:latin typeface="Lucida Sans Unicode"/>
                <a:cs typeface="Lucida Sans Unicode"/>
              </a:rPr>
              <a:t>агентство</a:t>
            </a:r>
            <a:r>
              <a:rPr sz="2100" spc="160" dirty="0">
                <a:latin typeface="Lucida Sans Unicode"/>
                <a:cs typeface="Lucida Sans Unicode"/>
              </a:rPr>
              <a:t> </a:t>
            </a:r>
            <a:r>
              <a:rPr sz="2100" spc="80" dirty="0">
                <a:latin typeface="Arial MT"/>
                <a:cs typeface="Arial MT"/>
              </a:rPr>
              <a:t>AG</a:t>
            </a:r>
            <a:r>
              <a:rPr sz="2100" spc="245" dirty="0">
                <a:latin typeface="Arial MT"/>
                <a:cs typeface="Arial MT"/>
              </a:rPr>
              <a:t> </a:t>
            </a:r>
            <a:r>
              <a:rPr sz="2100" spc="135" dirty="0">
                <a:latin typeface="Arial MT"/>
                <a:cs typeface="Arial MT"/>
              </a:rPr>
              <a:t>Loyalty.</a:t>
            </a:r>
            <a:endParaRPr sz="2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100" spc="150" dirty="0">
                <a:latin typeface="Lucida Sans Unicode"/>
                <a:cs typeface="Lucida Sans Unicode"/>
              </a:rPr>
              <a:t>Руководитель</a:t>
            </a:r>
            <a:r>
              <a:rPr sz="2100" spc="114" dirty="0">
                <a:latin typeface="Lucida Sans Unicode"/>
                <a:cs typeface="Lucida Sans Unicode"/>
              </a:rPr>
              <a:t> </a:t>
            </a:r>
            <a:r>
              <a:rPr sz="2100" spc="135" dirty="0">
                <a:latin typeface="Lucida Sans Unicode"/>
                <a:cs typeface="Lucida Sans Unicode"/>
              </a:rPr>
              <a:t>проектов</a:t>
            </a:r>
            <a:endParaRPr sz="21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416389" y="5651203"/>
            <a:ext cx="2218690" cy="3479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100" b="1" spc="204" dirty="0">
                <a:latin typeface="Arial"/>
                <a:cs typeface="Arial"/>
              </a:rPr>
              <a:t>Юлия</a:t>
            </a:r>
            <a:r>
              <a:rPr sz="2100" b="1" spc="229" dirty="0">
                <a:latin typeface="Arial"/>
                <a:cs typeface="Arial"/>
              </a:rPr>
              <a:t> </a:t>
            </a:r>
            <a:r>
              <a:rPr sz="2100" b="1" spc="235" dirty="0">
                <a:latin typeface="Arial"/>
                <a:cs typeface="Arial"/>
              </a:rPr>
              <a:t>Музыко</a:t>
            </a:r>
            <a:endParaRPr sz="2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416389" y="6392858"/>
            <a:ext cx="3345815" cy="1282700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2100" spc="170" dirty="0">
                <a:latin typeface="Lucida Sans Unicode"/>
                <a:cs typeface="Lucida Sans Unicode"/>
              </a:rPr>
              <a:t>Креативный</a:t>
            </a:r>
            <a:endParaRPr sz="21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100" spc="135" dirty="0">
                <a:latin typeface="Lucida Sans Unicode"/>
                <a:cs typeface="Lucida Sans Unicode"/>
              </a:rPr>
              <a:t>копирайтер</a:t>
            </a:r>
            <a:r>
              <a:rPr sz="2100" spc="140" dirty="0">
                <a:latin typeface="Lucida Sans Unicode"/>
                <a:cs typeface="Lucida Sans Unicode"/>
              </a:rPr>
              <a:t> </a:t>
            </a:r>
            <a:r>
              <a:rPr sz="2100" spc="105" dirty="0">
                <a:latin typeface="Lucida Sans Unicode"/>
                <a:cs typeface="Lucida Sans Unicode"/>
              </a:rPr>
              <a:t>Агентство</a:t>
            </a:r>
            <a:endParaRPr sz="21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100" spc="-35" dirty="0">
                <a:latin typeface="Arial MT"/>
                <a:cs typeface="Arial MT"/>
              </a:rPr>
              <a:t>DPG</a:t>
            </a:r>
            <a:r>
              <a:rPr sz="2100" spc="225" dirty="0">
                <a:latin typeface="Arial MT"/>
                <a:cs typeface="Arial MT"/>
              </a:rPr>
              <a:t> </a:t>
            </a:r>
            <a:r>
              <a:rPr sz="2100" spc="40" dirty="0">
                <a:latin typeface="Arial MT"/>
                <a:cs typeface="Arial MT"/>
              </a:rPr>
              <a:t>Russia</a:t>
            </a:r>
            <a:endParaRPr sz="21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706772"/>
            <a:ext cx="18283555" cy="1580515"/>
            <a:chOff x="0" y="8706772"/>
            <a:chExt cx="18283555" cy="1580515"/>
          </a:xfrm>
        </p:grpSpPr>
        <p:sp>
          <p:nvSpPr>
            <p:cNvPr id="3" name="object 3"/>
            <p:cNvSpPr/>
            <p:nvPr/>
          </p:nvSpPr>
          <p:spPr>
            <a:xfrm>
              <a:off x="2509946" y="8706772"/>
              <a:ext cx="15773400" cy="1580515"/>
            </a:xfrm>
            <a:custGeom>
              <a:avLst/>
              <a:gdLst/>
              <a:ahLst/>
              <a:cxnLst/>
              <a:rect l="l" t="t" r="r" b="b"/>
              <a:pathLst>
                <a:path w="15773400" h="1580515">
                  <a:moveTo>
                    <a:pt x="0" y="1580227"/>
                  </a:moveTo>
                  <a:lnTo>
                    <a:pt x="15773263" y="1580227"/>
                  </a:lnTo>
                  <a:lnTo>
                    <a:pt x="15773263" y="0"/>
                  </a:lnTo>
                  <a:lnTo>
                    <a:pt x="0" y="0"/>
                  </a:lnTo>
                  <a:lnTo>
                    <a:pt x="0" y="1580227"/>
                  </a:lnTo>
                  <a:close/>
                </a:path>
              </a:pathLst>
            </a:custGeom>
            <a:solidFill>
              <a:srgbClr val="005C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8706772"/>
              <a:ext cx="2510155" cy="1580515"/>
            </a:xfrm>
            <a:custGeom>
              <a:avLst/>
              <a:gdLst/>
              <a:ahLst/>
              <a:cxnLst/>
              <a:rect l="l" t="t" r="r" b="b"/>
              <a:pathLst>
                <a:path w="2510155" h="1580515">
                  <a:moveTo>
                    <a:pt x="0" y="1580227"/>
                  </a:moveTo>
                  <a:lnTo>
                    <a:pt x="0" y="0"/>
                  </a:lnTo>
                  <a:lnTo>
                    <a:pt x="2509946" y="0"/>
                  </a:lnTo>
                  <a:lnTo>
                    <a:pt x="2509946" y="1580227"/>
                  </a:lnTo>
                  <a:lnTo>
                    <a:pt x="0" y="1580227"/>
                  </a:lnTo>
                  <a:close/>
                </a:path>
              </a:pathLst>
            </a:custGeom>
            <a:solidFill>
              <a:srgbClr val="EC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5237" y="1613279"/>
            <a:ext cx="3929869" cy="392986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57142" y="1613279"/>
            <a:ext cx="3929868" cy="392986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80482" y="1613279"/>
            <a:ext cx="3929869" cy="392986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48213" y="1613279"/>
            <a:ext cx="3929869" cy="392986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03497" y="5651203"/>
            <a:ext cx="3101975" cy="3479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100" b="1" spc="250" dirty="0">
                <a:latin typeface="Arial"/>
                <a:cs typeface="Arial"/>
              </a:rPr>
              <a:t>Катерина</a:t>
            </a:r>
            <a:r>
              <a:rPr sz="2100" b="1" spc="245" dirty="0">
                <a:latin typeface="Arial"/>
                <a:cs typeface="Arial"/>
              </a:rPr>
              <a:t> </a:t>
            </a:r>
            <a:r>
              <a:rPr sz="2100" b="1" spc="195" dirty="0">
                <a:latin typeface="Arial"/>
                <a:cs typeface="Arial"/>
              </a:rPr>
              <a:t>Тихонова</a:t>
            </a:r>
            <a:endParaRPr sz="2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3497" y="6392858"/>
            <a:ext cx="3399790" cy="863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000"/>
              </a:lnSpc>
              <a:spcBef>
                <a:spcPts val="95"/>
              </a:spcBef>
            </a:pPr>
            <a:r>
              <a:rPr sz="2100" spc="170" dirty="0">
                <a:latin typeface="Lucida Sans Unicode"/>
                <a:cs typeface="Lucida Sans Unicode"/>
              </a:rPr>
              <a:t>Креативный </a:t>
            </a:r>
            <a:r>
              <a:rPr sz="2100" spc="100" dirty="0">
                <a:latin typeface="Lucida Sans Unicode"/>
                <a:cs typeface="Lucida Sans Unicode"/>
              </a:rPr>
              <a:t>продюсер </a:t>
            </a:r>
            <a:r>
              <a:rPr sz="2100" spc="-650" dirty="0">
                <a:latin typeface="Lucida Sans Unicode"/>
                <a:cs typeface="Lucida Sans Unicode"/>
              </a:rPr>
              <a:t> </a:t>
            </a:r>
            <a:r>
              <a:rPr sz="2100" spc="105" dirty="0">
                <a:latin typeface="Lucida Sans Unicode"/>
                <a:cs typeface="Lucida Sans Unicode"/>
              </a:rPr>
              <a:t>Агентство</a:t>
            </a:r>
            <a:r>
              <a:rPr sz="2100" spc="170" dirty="0">
                <a:latin typeface="Lucida Sans Unicode"/>
                <a:cs typeface="Lucida Sans Unicode"/>
              </a:rPr>
              <a:t> </a:t>
            </a:r>
            <a:r>
              <a:rPr sz="2100" b="1" spc="85" dirty="0">
                <a:latin typeface="Arial"/>
                <a:cs typeface="Arial"/>
              </a:rPr>
              <a:t>McCann</a:t>
            </a:r>
            <a:endParaRPr sz="21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3598" y="8837759"/>
            <a:ext cx="1447799" cy="143827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272390" y="5650745"/>
            <a:ext cx="2381250" cy="3486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00" b="1" spc="300" dirty="0">
                <a:latin typeface="Arial"/>
                <a:cs typeface="Arial"/>
              </a:rPr>
              <a:t>Никита</a:t>
            </a:r>
            <a:r>
              <a:rPr sz="2100" b="1" spc="240" dirty="0">
                <a:latin typeface="Arial"/>
                <a:cs typeface="Arial"/>
              </a:rPr>
              <a:t> </a:t>
            </a:r>
            <a:r>
              <a:rPr sz="2100" b="1" spc="170" dirty="0">
                <a:latin typeface="Arial"/>
                <a:cs typeface="Arial"/>
              </a:rPr>
              <a:t>Старун</a:t>
            </a:r>
            <a:endParaRPr sz="2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220685" y="8930588"/>
            <a:ext cx="2469515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30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14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868947" y="8930588"/>
            <a:ext cx="207645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90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300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7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1602362" y="8930588"/>
            <a:ext cx="1640839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85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421983" y="8930588"/>
            <a:ext cx="23749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endParaRPr sz="2600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5272390" y="6407468"/>
            <a:ext cx="3759835" cy="8445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99"/>
              </a:lnSpc>
              <a:spcBef>
                <a:spcPts val="95"/>
              </a:spcBef>
              <a:tabLst>
                <a:tab pos="2390140" algn="l"/>
              </a:tabLst>
            </a:pPr>
            <a:r>
              <a:rPr sz="2300" spc="10" dirty="0">
                <a:latin typeface="Arial MT"/>
                <a:cs typeface="Arial MT"/>
              </a:rPr>
              <a:t>Chief </a:t>
            </a:r>
            <a:r>
              <a:rPr sz="2300" dirty="0">
                <a:latin typeface="Arial MT"/>
                <a:cs typeface="Arial MT"/>
              </a:rPr>
              <a:t>marketing </a:t>
            </a:r>
            <a:r>
              <a:rPr sz="2300" spc="65" dirty="0">
                <a:latin typeface="Arial MT"/>
                <a:cs typeface="Arial MT"/>
              </a:rPr>
              <a:t>officer </a:t>
            </a:r>
            <a:r>
              <a:rPr sz="2300" spc="125" dirty="0">
                <a:latin typeface="Lucida Sans Unicode"/>
                <a:cs typeface="Lucida Sans Unicode"/>
              </a:rPr>
              <a:t>в </a:t>
            </a:r>
            <a:r>
              <a:rPr sz="2300" spc="130" dirty="0">
                <a:latin typeface="Lucida Sans Unicode"/>
                <a:cs typeface="Lucida Sans Unicode"/>
              </a:rPr>
              <a:t> </a:t>
            </a:r>
            <a:r>
              <a:rPr sz="2300" spc="135" dirty="0">
                <a:latin typeface="Lucida Sans Unicode"/>
                <a:cs typeface="Lucida Sans Unicode"/>
              </a:rPr>
              <a:t>ш</a:t>
            </a:r>
            <a:r>
              <a:rPr sz="2300" spc="-15" dirty="0">
                <a:latin typeface="Lucida Sans Unicode"/>
                <a:cs typeface="Lucida Sans Unicode"/>
              </a:rPr>
              <a:t>ко</a:t>
            </a:r>
            <a:r>
              <a:rPr sz="2300" spc="-20" dirty="0">
                <a:latin typeface="Lucida Sans Unicode"/>
                <a:cs typeface="Lucida Sans Unicode"/>
              </a:rPr>
              <a:t>л</a:t>
            </a:r>
            <a:r>
              <a:rPr sz="2300" spc="25" dirty="0">
                <a:latin typeface="Lucida Sans Unicode"/>
                <a:cs typeface="Lucida Sans Unicode"/>
              </a:rPr>
              <a:t>е</a:t>
            </a:r>
            <a:r>
              <a:rPr sz="2300" spc="-125" dirty="0">
                <a:latin typeface="Lucida Sans Unicode"/>
                <a:cs typeface="Lucida Sans Unicode"/>
              </a:rPr>
              <a:t> </a:t>
            </a:r>
            <a:r>
              <a:rPr sz="2300" spc="-204" dirty="0">
                <a:latin typeface="Lucida Sans Unicode"/>
                <a:cs typeface="Lucida Sans Unicode"/>
              </a:rPr>
              <a:t>д</a:t>
            </a:r>
            <a:r>
              <a:rPr sz="2300" spc="45" dirty="0">
                <a:latin typeface="Lucida Sans Unicode"/>
                <a:cs typeface="Lucida Sans Unicode"/>
              </a:rPr>
              <a:t>и</a:t>
            </a:r>
            <a:r>
              <a:rPr sz="2300" spc="25" dirty="0">
                <a:latin typeface="Lucida Sans Unicode"/>
                <a:cs typeface="Lucida Sans Unicode"/>
              </a:rPr>
              <a:t>за</a:t>
            </a:r>
            <a:r>
              <a:rPr sz="2300" spc="45" dirty="0">
                <a:latin typeface="Lucida Sans Unicode"/>
                <a:cs typeface="Lucida Sans Unicode"/>
              </a:rPr>
              <a:t>й</a:t>
            </a:r>
            <a:r>
              <a:rPr sz="2300" spc="30" dirty="0">
                <a:latin typeface="Lucida Sans Unicode"/>
                <a:cs typeface="Lucida Sans Unicode"/>
              </a:rPr>
              <a:t>на</a:t>
            </a:r>
            <a:r>
              <a:rPr sz="2300" dirty="0">
                <a:latin typeface="Lucida Sans Unicode"/>
                <a:cs typeface="Lucida Sans Unicode"/>
              </a:rPr>
              <a:t>	</a:t>
            </a:r>
            <a:r>
              <a:rPr sz="2300" spc="-75" dirty="0">
                <a:latin typeface="Arial MT"/>
                <a:cs typeface="Arial MT"/>
                <a:hlinkClick r:id="rId7"/>
              </a:rPr>
              <a:t>C</a:t>
            </a:r>
            <a:r>
              <a:rPr sz="2300" spc="-60" dirty="0">
                <a:latin typeface="Arial MT"/>
                <a:cs typeface="Arial MT"/>
                <a:hlinkClick r:id="rId7"/>
              </a:rPr>
              <a:t>o</a:t>
            </a:r>
            <a:r>
              <a:rPr sz="2300" spc="-50" dirty="0">
                <a:latin typeface="Arial MT"/>
                <a:cs typeface="Arial MT"/>
                <a:hlinkClick r:id="rId7"/>
              </a:rPr>
              <a:t>n</a:t>
            </a:r>
            <a:r>
              <a:rPr sz="2300" spc="145" dirty="0">
                <a:latin typeface="Arial MT"/>
                <a:cs typeface="Arial MT"/>
                <a:hlinkClick r:id="rId7"/>
              </a:rPr>
              <a:t>t</a:t>
            </a:r>
            <a:r>
              <a:rPr sz="2300" spc="-55" dirty="0">
                <a:latin typeface="Arial MT"/>
                <a:cs typeface="Arial MT"/>
                <a:hlinkClick r:id="rId7"/>
              </a:rPr>
              <a:t>e</a:t>
            </a:r>
            <a:r>
              <a:rPr sz="2300" spc="-50" dirty="0">
                <a:latin typeface="Arial MT"/>
                <a:cs typeface="Arial MT"/>
                <a:hlinkClick r:id="rId7"/>
              </a:rPr>
              <a:t>n</a:t>
            </a:r>
            <a:r>
              <a:rPr sz="2300" spc="145" dirty="0">
                <a:latin typeface="Arial MT"/>
                <a:cs typeface="Arial MT"/>
                <a:hlinkClick r:id="rId7"/>
              </a:rPr>
              <a:t>t</a:t>
            </a:r>
            <a:r>
              <a:rPr sz="2300" spc="-55" dirty="0">
                <a:latin typeface="Arial MT"/>
                <a:cs typeface="Arial MT"/>
                <a:hlinkClick r:id="rId7"/>
              </a:rPr>
              <a:t>e</a:t>
            </a:r>
            <a:r>
              <a:rPr sz="2300" spc="60" dirty="0">
                <a:latin typeface="Arial MT"/>
                <a:cs typeface="Arial MT"/>
                <a:hlinkClick r:id="rId7"/>
              </a:rPr>
              <a:t>d</a:t>
            </a:r>
            <a:endParaRPr sz="23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27273" y="5651203"/>
            <a:ext cx="2970530" cy="3479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100" b="1" spc="175" dirty="0">
                <a:latin typeface="Arial"/>
                <a:cs typeface="Arial"/>
              </a:rPr>
              <a:t>Трифонова</a:t>
            </a:r>
            <a:r>
              <a:rPr sz="2100" b="1" spc="245" dirty="0">
                <a:latin typeface="Arial"/>
                <a:cs typeface="Arial"/>
              </a:rPr>
              <a:t> </a:t>
            </a:r>
            <a:r>
              <a:rPr sz="2100" b="1" spc="210" dirty="0">
                <a:latin typeface="Arial"/>
                <a:cs typeface="Arial"/>
              </a:rPr>
              <a:t>Ксения</a:t>
            </a:r>
            <a:endParaRPr sz="2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927273" y="6392858"/>
            <a:ext cx="2895600" cy="1282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000"/>
              </a:lnSpc>
              <a:spcBef>
                <a:spcPts val="95"/>
              </a:spcBef>
            </a:pPr>
            <a:r>
              <a:rPr sz="2100" spc="145" dirty="0">
                <a:latin typeface="Lucida Sans Unicode"/>
                <a:cs typeface="Lucida Sans Unicode"/>
              </a:rPr>
              <a:t>Вице</a:t>
            </a:r>
            <a:r>
              <a:rPr sz="2100" spc="145" dirty="0">
                <a:latin typeface="Arial MT"/>
                <a:cs typeface="Arial MT"/>
              </a:rPr>
              <a:t>-</a:t>
            </a:r>
            <a:r>
              <a:rPr sz="2100" spc="145" dirty="0">
                <a:latin typeface="Lucida Sans Unicode"/>
                <a:cs typeface="Lucida Sans Unicode"/>
              </a:rPr>
              <a:t>президент</a:t>
            </a:r>
            <a:r>
              <a:rPr sz="2100" spc="150" dirty="0">
                <a:latin typeface="Lucida Sans Unicode"/>
                <a:cs typeface="Lucida Sans Unicode"/>
              </a:rPr>
              <a:t> </a:t>
            </a:r>
            <a:r>
              <a:rPr sz="2100" spc="70" dirty="0">
                <a:latin typeface="Lucida Sans Unicode"/>
                <a:cs typeface="Lucida Sans Unicode"/>
              </a:rPr>
              <a:t>по </a:t>
            </a:r>
            <a:r>
              <a:rPr sz="2100" spc="-650" dirty="0">
                <a:latin typeface="Lucida Sans Unicode"/>
                <a:cs typeface="Lucida Sans Unicode"/>
              </a:rPr>
              <a:t> </a:t>
            </a:r>
            <a:r>
              <a:rPr sz="2100" spc="160" dirty="0">
                <a:latin typeface="Lucida Sans Unicode"/>
                <a:cs typeface="Lucida Sans Unicode"/>
              </a:rPr>
              <a:t>развитию </a:t>
            </a:r>
            <a:r>
              <a:rPr sz="2100" spc="140" dirty="0">
                <a:latin typeface="Lucida Sans Unicode"/>
                <a:cs typeface="Lucida Sans Unicode"/>
              </a:rPr>
              <a:t>бизнеса </a:t>
            </a:r>
            <a:r>
              <a:rPr sz="2100" spc="145" dirty="0">
                <a:latin typeface="Lucida Sans Unicode"/>
                <a:cs typeface="Lucida Sans Unicode"/>
              </a:rPr>
              <a:t> </a:t>
            </a:r>
            <a:r>
              <a:rPr sz="2100" spc="150" dirty="0">
                <a:latin typeface="Lucida Sans Unicode"/>
                <a:cs typeface="Lucida Sans Unicode"/>
              </a:rPr>
              <a:t>компании </a:t>
            </a:r>
            <a:r>
              <a:rPr sz="2100" spc="-195" dirty="0">
                <a:latin typeface="Arial MT"/>
                <a:cs typeface="Arial MT"/>
              </a:rPr>
              <a:t>«</a:t>
            </a:r>
            <a:r>
              <a:rPr sz="2100" spc="-145" dirty="0">
                <a:latin typeface="Arial MT"/>
                <a:cs typeface="Arial MT"/>
              </a:rPr>
              <a:t> </a:t>
            </a:r>
            <a:r>
              <a:rPr sz="2100" spc="95" dirty="0">
                <a:latin typeface="Lucida Sans Unicode"/>
                <a:cs typeface="Lucida Sans Unicode"/>
              </a:rPr>
              <a:t>КРОС</a:t>
            </a:r>
            <a:r>
              <a:rPr sz="2100" spc="95" dirty="0">
                <a:latin typeface="Arial MT"/>
                <a:cs typeface="Arial MT"/>
              </a:rPr>
              <a:t>»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416389" y="5651203"/>
            <a:ext cx="3122930" cy="3479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100" b="1" spc="204" dirty="0">
                <a:latin typeface="Arial"/>
                <a:cs typeface="Arial"/>
              </a:rPr>
              <a:t>Артемьева</a:t>
            </a:r>
            <a:r>
              <a:rPr sz="2100" b="1" spc="225" dirty="0">
                <a:latin typeface="Arial"/>
                <a:cs typeface="Arial"/>
              </a:rPr>
              <a:t> </a:t>
            </a:r>
            <a:r>
              <a:rPr sz="2100" b="1" spc="200" dirty="0">
                <a:latin typeface="Arial"/>
                <a:cs typeface="Arial"/>
              </a:rPr>
              <a:t>Наталья</a:t>
            </a:r>
            <a:endParaRPr sz="2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416389" y="6392858"/>
            <a:ext cx="3033395" cy="863600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2100" spc="130" dirty="0">
                <a:latin typeface="Lucida Sans Unicode"/>
                <a:cs typeface="Lucida Sans Unicode"/>
              </a:rPr>
              <a:t>Телеведущая</a:t>
            </a:r>
            <a:r>
              <a:rPr sz="2100" spc="160" dirty="0">
                <a:latin typeface="Lucida Sans Unicode"/>
                <a:cs typeface="Lucida Sans Unicode"/>
              </a:rPr>
              <a:t> </a:t>
            </a:r>
            <a:r>
              <a:rPr sz="2100" spc="114" dirty="0">
                <a:latin typeface="Lucida Sans Unicode"/>
                <a:cs typeface="Lucida Sans Unicode"/>
              </a:rPr>
              <a:t>РУ</a:t>
            </a:r>
            <a:r>
              <a:rPr sz="2100" spc="160" dirty="0">
                <a:latin typeface="Lucida Sans Unicode"/>
                <a:cs typeface="Lucida Sans Unicode"/>
              </a:rPr>
              <a:t> </a:t>
            </a:r>
            <a:r>
              <a:rPr sz="2100" spc="80" dirty="0">
                <a:latin typeface="Lucida Sans Unicode"/>
                <a:cs typeface="Lucida Sans Unicode"/>
              </a:rPr>
              <a:t>ТВ</a:t>
            </a:r>
            <a:endParaRPr sz="2100">
              <a:latin typeface="Lucida Sans Unicode"/>
              <a:cs typeface="Lucida Sans Unicode"/>
            </a:endParaRPr>
          </a:p>
          <a:p>
            <a:pPr marL="100965">
              <a:lnSpc>
                <a:spcPct val="100000"/>
              </a:lnSpc>
              <a:spcBef>
                <a:spcPts val="780"/>
              </a:spcBef>
            </a:pPr>
            <a:r>
              <a:rPr sz="2100" spc="140" dirty="0">
                <a:latin typeface="Arial MT"/>
                <a:cs typeface="Arial MT"/>
              </a:rPr>
              <a:t>«</a:t>
            </a:r>
            <a:r>
              <a:rPr sz="2100" spc="140" dirty="0">
                <a:latin typeface="Lucida Sans Unicode"/>
                <a:cs typeface="Lucida Sans Unicode"/>
              </a:rPr>
              <a:t>Солнечный</a:t>
            </a:r>
            <a:r>
              <a:rPr sz="2100" spc="125" dirty="0">
                <a:latin typeface="Lucida Sans Unicode"/>
                <a:cs typeface="Lucida Sans Unicode"/>
              </a:rPr>
              <a:t> </a:t>
            </a:r>
            <a:r>
              <a:rPr sz="2100" spc="95" dirty="0">
                <a:latin typeface="Lucida Sans Unicode"/>
                <a:cs typeface="Lucida Sans Unicode"/>
              </a:rPr>
              <a:t>образ</a:t>
            </a:r>
            <a:r>
              <a:rPr sz="2100" spc="95" dirty="0">
                <a:latin typeface="Arial MT"/>
                <a:cs typeface="Arial MT"/>
              </a:rPr>
              <a:t>»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06040" y="387891"/>
            <a:ext cx="457835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45" dirty="0"/>
              <a:t>Наши</a:t>
            </a:r>
            <a:r>
              <a:rPr spc="390" dirty="0"/>
              <a:t> </a:t>
            </a:r>
            <a:r>
              <a:rPr spc="380" dirty="0"/>
              <a:t>выпускники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706772"/>
            <a:ext cx="18283555" cy="1580515"/>
            <a:chOff x="0" y="8706772"/>
            <a:chExt cx="18283555" cy="1580515"/>
          </a:xfrm>
        </p:grpSpPr>
        <p:sp>
          <p:nvSpPr>
            <p:cNvPr id="3" name="object 3"/>
            <p:cNvSpPr/>
            <p:nvPr/>
          </p:nvSpPr>
          <p:spPr>
            <a:xfrm>
              <a:off x="2509946" y="8706772"/>
              <a:ext cx="15773400" cy="1580515"/>
            </a:xfrm>
            <a:custGeom>
              <a:avLst/>
              <a:gdLst/>
              <a:ahLst/>
              <a:cxnLst/>
              <a:rect l="l" t="t" r="r" b="b"/>
              <a:pathLst>
                <a:path w="15773400" h="1580515">
                  <a:moveTo>
                    <a:pt x="0" y="1580227"/>
                  </a:moveTo>
                  <a:lnTo>
                    <a:pt x="15773263" y="1580227"/>
                  </a:lnTo>
                  <a:lnTo>
                    <a:pt x="15773263" y="0"/>
                  </a:lnTo>
                  <a:lnTo>
                    <a:pt x="0" y="0"/>
                  </a:lnTo>
                  <a:lnTo>
                    <a:pt x="0" y="1580227"/>
                  </a:lnTo>
                  <a:close/>
                </a:path>
              </a:pathLst>
            </a:custGeom>
            <a:solidFill>
              <a:srgbClr val="005C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8706772"/>
              <a:ext cx="2510155" cy="1580515"/>
            </a:xfrm>
            <a:custGeom>
              <a:avLst/>
              <a:gdLst/>
              <a:ahLst/>
              <a:cxnLst/>
              <a:rect l="l" t="t" r="r" b="b"/>
              <a:pathLst>
                <a:path w="2510155" h="1580515">
                  <a:moveTo>
                    <a:pt x="0" y="1580227"/>
                  </a:moveTo>
                  <a:lnTo>
                    <a:pt x="0" y="0"/>
                  </a:lnTo>
                  <a:lnTo>
                    <a:pt x="2509946" y="0"/>
                  </a:lnTo>
                  <a:lnTo>
                    <a:pt x="2509946" y="1580227"/>
                  </a:lnTo>
                  <a:lnTo>
                    <a:pt x="0" y="1580227"/>
                  </a:lnTo>
                  <a:close/>
                </a:path>
              </a:pathLst>
            </a:custGeom>
            <a:solidFill>
              <a:srgbClr val="EC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3598" y="8837759"/>
              <a:ext cx="1447799" cy="1438274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3598" y="1890260"/>
            <a:ext cx="4476634" cy="50768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44000" y="1890260"/>
            <a:ext cx="8963024" cy="50768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12469" y="1890260"/>
            <a:ext cx="3586574" cy="507682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91081" y="629456"/>
            <a:ext cx="11664315" cy="7067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9389110" algn="l"/>
              </a:tabLst>
            </a:pPr>
            <a:r>
              <a:rPr sz="4450" spc="434" dirty="0"/>
              <a:t>Научно-исследовательская	</a:t>
            </a:r>
            <a:r>
              <a:rPr sz="4450" spc="409" dirty="0"/>
              <a:t>работа</a:t>
            </a:r>
            <a:endParaRPr sz="4450"/>
          </a:p>
        </p:txBody>
      </p:sp>
      <p:sp>
        <p:nvSpPr>
          <p:cNvPr id="11" name="object 11"/>
          <p:cNvSpPr txBox="1"/>
          <p:nvPr/>
        </p:nvSpPr>
        <p:spPr>
          <a:xfrm>
            <a:off x="6220685" y="8930588"/>
            <a:ext cx="2469515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30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14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68947" y="8930588"/>
            <a:ext cx="207645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90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300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7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602362" y="8930588"/>
            <a:ext cx="1640839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85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421983" y="8930588"/>
            <a:ext cx="23749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endParaRPr sz="26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70898" y="7168923"/>
            <a:ext cx="3012440" cy="7067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450" spc="285" dirty="0">
                <a:latin typeface="Lucida Sans Unicode"/>
                <a:cs typeface="Lucida Sans Unicode"/>
              </a:rPr>
              <a:t>Конкурсы</a:t>
            </a:r>
            <a:endParaRPr sz="44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7165897" y="2832660"/>
            <a:ext cx="479425" cy="247269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165897" y="5484207"/>
            <a:ext cx="479425" cy="2078989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165897" y="7742049"/>
            <a:ext cx="479425" cy="29972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И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165897" y="8221007"/>
            <a:ext cx="479425" cy="1642745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720326" y="4004994"/>
            <a:ext cx="479425" cy="483489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  <a:tabLst>
                <a:tab pos="429259" algn="l"/>
              </a:tabLst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	О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Б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Щ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Н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О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Ю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723586" y="641383"/>
            <a:ext cx="392461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90" dirty="0">
                <a:solidFill>
                  <a:srgbClr val="000000"/>
                </a:solidFill>
                <a:latin typeface="Lucida Sans Unicode"/>
                <a:cs typeface="Lucida Sans Unicode"/>
              </a:rPr>
              <a:t>Магистратура</a:t>
            </a:r>
            <a:endParaRPr sz="3600" dirty="0">
              <a:latin typeface="Lucida Sans Unicode"/>
              <a:cs typeface="Lucida Sans Unicode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6FB1BA9-89EB-D6FD-0033-C1BD5B7FDB66}"/>
              </a:ext>
            </a:extLst>
          </p:cNvPr>
          <p:cNvGrpSpPr/>
          <p:nvPr/>
        </p:nvGrpSpPr>
        <p:grpSpPr>
          <a:xfrm>
            <a:off x="15977937" y="41667"/>
            <a:ext cx="2309131" cy="10292080"/>
            <a:chOff x="15977937" y="41667"/>
            <a:chExt cx="2309131" cy="10292080"/>
          </a:xfrm>
        </p:grpSpPr>
        <p:sp>
          <p:nvSpPr>
            <p:cNvPr id="39" name="object 4">
              <a:extLst>
                <a:ext uri="{FF2B5EF4-FFF2-40B4-BE49-F238E27FC236}">
                  <a16:creationId xmlns:a16="http://schemas.microsoft.com/office/drawing/2014/main" id="{3DA031C2-4F71-9699-5281-034EFD98B06C}"/>
                </a:ext>
              </a:extLst>
            </p:cNvPr>
            <p:cNvSpPr/>
            <p:nvPr/>
          </p:nvSpPr>
          <p:spPr>
            <a:xfrm>
              <a:off x="15977937" y="41667"/>
              <a:ext cx="2286000" cy="2411730"/>
            </a:xfrm>
            <a:custGeom>
              <a:avLst/>
              <a:gdLst/>
              <a:ahLst/>
              <a:cxnLst/>
              <a:rect l="l" t="t" r="r" b="b"/>
              <a:pathLst>
                <a:path w="2286000" h="2411730">
                  <a:moveTo>
                    <a:pt x="0" y="0"/>
                  </a:moveTo>
                  <a:lnTo>
                    <a:pt x="2285981" y="0"/>
                  </a:lnTo>
                  <a:lnTo>
                    <a:pt x="2285981" y="2411267"/>
                  </a:lnTo>
                  <a:lnTo>
                    <a:pt x="0" y="2411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5">
              <a:extLst>
                <a:ext uri="{FF2B5EF4-FFF2-40B4-BE49-F238E27FC236}">
                  <a16:creationId xmlns:a16="http://schemas.microsoft.com/office/drawing/2014/main" id="{426EF0A1-F526-DCBE-737C-21A929CA3A9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15381" y="277196"/>
              <a:ext cx="1857374" cy="1857374"/>
            </a:xfrm>
            <a:prstGeom prst="rect">
              <a:avLst/>
            </a:prstGeom>
          </p:spPr>
        </p:pic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4A18BA44-575B-0378-03B4-BD40575DD982}"/>
                </a:ext>
              </a:extLst>
            </p:cNvPr>
            <p:cNvGrpSpPr/>
            <p:nvPr/>
          </p:nvGrpSpPr>
          <p:grpSpPr>
            <a:xfrm>
              <a:off x="16001068" y="2453397"/>
              <a:ext cx="2286000" cy="7880350"/>
              <a:chOff x="16002000" y="2579818"/>
              <a:chExt cx="2286000" cy="7880350"/>
            </a:xfrm>
          </p:grpSpPr>
          <p:grpSp>
            <p:nvGrpSpPr>
              <p:cNvPr id="42" name="Группа 41">
                <a:extLst>
                  <a:ext uri="{FF2B5EF4-FFF2-40B4-BE49-F238E27FC236}">
                    <a16:creationId xmlns:a16="http://schemas.microsoft.com/office/drawing/2014/main" id="{6D7850B1-637D-54DA-477C-9853E9B97949}"/>
                  </a:ext>
                </a:extLst>
              </p:cNvPr>
              <p:cNvGrpSpPr/>
              <p:nvPr/>
            </p:nvGrpSpPr>
            <p:grpSpPr>
              <a:xfrm>
                <a:off x="16002000" y="2579818"/>
                <a:ext cx="2286000" cy="7880350"/>
                <a:chOff x="16002000" y="2579818"/>
                <a:chExt cx="2286000" cy="7880350"/>
              </a:xfrm>
            </p:grpSpPr>
            <p:sp>
              <p:nvSpPr>
                <p:cNvPr id="48" name="object 4">
                  <a:extLst>
                    <a:ext uri="{FF2B5EF4-FFF2-40B4-BE49-F238E27FC236}">
                      <a16:creationId xmlns:a16="http://schemas.microsoft.com/office/drawing/2014/main" id="{F897F7D0-3382-1DE9-FFA0-9BC4FF3AD292}"/>
                    </a:ext>
                  </a:extLst>
                </p:cNvPr>
                <p:cNvSpPr/>
                <p:nvPr/>
              </p:nvSpPr>
              <p:spPr>
                <a:xfrm>
                  <a:off x="16002000" y="2579818"/>
                  <a:ext cx="2286000" cy="788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6000" h="7880350">
                      <a:moveTo>
                        <a:pt x="0" y="7879794"/>
                      </a:moveTo>
                      <a:lnTo>
                        <a:pt x="2285976" y="7879794"/>
                      </a:lnTo>
                      <a:lnTo>
                        <a:pt x="2285976" y="0"/>
                      </a:lnTo>
                      <a:lnTo>
                        <a:pt x="0" y="0"/>
                      </a:lnTo>
                      <a:lnTo>
                        <a:pt x="0" y="7879794"/>
                      </a:lnTo>
                      <a:close/>
                    </a:path>
                  </a:pathLst>
                </a:custGeom>
                <a:solidFill>
                  <a:srgbClr val="005CA2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49" name="object 6">
                  <a:extLst>
                    <a:ext uri="{FF2B5EF4-FFF2-40B4-BE49-F238E27FC236}">
                      <a16:creationId xmlns:a16="http://schemas.microsoft.com/office/drawing/2014/main" id="{38765302-5C88-C4E3-0A0E-2E0FA6727140}"/>
                    </a:ext>
                  </a:extLst>
                </p:cNvPr>
                <p:cNvSpPr txBox="1"/>
                <p:nvPr/>
              </p:nvSpPr>
              <p:spPr>
                <a:xfrm>
                  <a:off x="17254203" y="5577859"/>
                  <a:ext cx="400110" cy="2312993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Р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К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Л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А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М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Ы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43" name="Группа 42">
                <a:extLst>
                  <a:ext uri="{FF2B5EF4-FFF2-40B4-BE49-F238E27FC236}">
                    <a16:creationId xmlns:a16="http://schemas.microsoft.com/office/drawing/2014/main" id="{92A5D0BF-B928-C109-3F08-055626223AE6}"/>
                  </a:ext>
                </a:extLst>
              </p:cNvPr>
              <p:cNvGrpSpPr/>
              <p:nvPr/>
            </p:nvGrpSpPr>
            <p:grpSpPr>
              <a:xfrm>
                <a:off x="16435981" y="2832656"/>
                <a:ext cx="1218332" cy="7303729"/>
                <a:chOff x="16435981" y="2832656"/>
                <a:chExt cx="1218332" cy="7303729"/>
              </a:xfrm>
            </p:grpSpPr>
            <p:sp>
              <p:nvSpPr>
                <p:cNvPr id="44" name="object 5">
                  <a:extLst>
                    <a:ext uri="{FF2B5EF4-FFF2-40B4-BE49-F238E27FC236}">
                      <a16:creationId xmlns:a16="http://schemas.microsoft.com/office/drawing/2014/main" id="{E670E016-E729-2A4B-ACB9-D3FB6C9031B2}"/>
                    </a:ext>
                  </a:extLst>
                </p:cNvPr>
                <p:cNvSpPr txBox="1"/>
                <p:nvPr/>
              </p:nvSpPr>
              <p:spPr>
                <a:xfrm>
                  <a:off x="17245212" y="2832656"/>
                  <a:ext cx="400110" cy="2650991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Ф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А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К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У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Л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Ь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5" name="object 7">
                  <a:extLst>
                    <a:ext uri="{FF2B5EF4-FFF2-40B4-BE49-F238E27FC236}">
                      <a16:creationId xmlns:a16="http://schemas.microsoft.com/office/drawing/2014/main" id="{8FCC7082-AA7B-4492-BAA3-B9E8D5101741}"/>
                    </a:ext>
                  </a:extLst>
                </p:cNvPr>
                <p:cNvSpPr txBox="1"/>
                <p:nvPr/>
              </p:nvSpPr>
              <p:spPr>
                <a:xfrm>
                  <a:off x="17151568" y="7890852"/>
                  <a:ext cx="479425" cy="299720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И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6" name="object 8">
                  <a:extLst>
                    <a:ext uri="{FF2B5EF4-FFF2-40B4-BE49-F238E27FC236}">
                      <a16:creationId xmlns:a16="http://schemas.microsoft.com/office/drawing/2014/main" id="{51FB7B23-015F-A07C-116D-EDFD52ABAD15}"/>
                    </a:ext>
                  </a:extLst>
                </p:cNvPr>
                <p:cNvSpPr txBox="1"/>
                <p:nvPr/>
              </p:nvSpPr>
              <p:spPr>
                <a:xfrm>
                  <a:off x="17254203" y="8314402"/>
                  <a:ext cx="400110" cy="1821983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В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Я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З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Й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7" name="object 9">
                  <a:extLst>
                    <a:ext uri="{FF2B5EF4-FFF2-40B4-BE49-F238E27FC236}">
                      <a16:creationId xmlns:a16="http://schemas.microsoft.com/office/drawing/2014/main" id="{EB722509-3E17-4E42-3EB0-071D8FEFF307}"/>
                    </a:ext>
                  </a:extLst>
                </p:cNvPr>
                <p:cNvSpPr txBox="1"/>
                <p:nvPr/>
              </p:nvSpPr>
              <p:spPr>
                <a:xfrm>
                  <a:off x="16435981" y="4114197"/>
                  <a:ext cx="400110" cy="5145285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  <a:tabLst>
                      <a:tab pos="429259" algn="l"/>
                    </a:tabLst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	О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Б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Щ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В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Н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Н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О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Ь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Ю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3B92162-937D-411B-2A8A-4438217AC7FA}"/>
              </a:ext>
            </a:extLst>
          </p:cNvPr>
          <p:cNvSpPr txBox="1"/>
          <p:nvPr/>
        </p:nvSpPr>
        <p:spPr>
          <a:xfrm>
            <a:off x="895383" y="1704877"/>
            <a:ext cx="14232681" cy="7271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400" b="1" dirty="0"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42.04.01 Реклама и связи с общественностью</a:t>
            </a:r>
            <a:endParaRPr lang="ru-RU" sz="3400" dirty="0">
              <a:effectLst/>
              <a:latin typeface="Lucida Sans Unicode" panose="020B0602030504020204" pitchFamily="34" charset="0"/>
              <a:ea typeface="Calibri" panose="020F0502020204030204" pitchFamily="34" charset="0"/>
              <a:cs typeface="Lucida Sans Unicode" panose="020B0602030504020204" pitchFamily="34" charset="0"/>
            </a:endParaRPr>
          </a:p>
          <a:p>
            <a:pPr indent="715963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«Управление брендом в рекламе и связях с общественностью»</a:t>
            </a:r>
          </a:p>
          <a:p>
            <a:pPr indent="715963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«Управление коммуникациями на государственной и муниципальной службе»</a:t>
            </a:r>
          </a:p>
          <a:p>
            <a:pPr indent="715963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«Медиатехнологии в современной коммуникативной индустрии»</a:t>
            </a:r>
          </a:p>
          <a:p>
            <a:pPr indent="715963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«Интернет-коммуникации в рекламе и связях с общественностью»</a:t>
            </a:r>
          </a:p>
          <a:p>
            <a:pPr indent="715963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«Социокультурн</a:t>
            </a:r>
            <a:r>
              <a:rPr lang="ru-RU" sz="3200" b="1" dirty="0"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42.04.05 Медиакоммуникации</a:t>
            </a:r>
            <a:endParaRPr lang="ru-RU" sz="3200" dirty="0">
              <a:latin typeface="Lucida Sans Unicode" panose="020B0602030504020204" pitchFamily="34" charset="0"/>
              <a:ea typeface="Calibri" panose="020F0502020204030204" pitchFamily="34" charset="0"/>
              <a:cs typeface="Lucida Sans Unicode" panose="020B0602030504020204" pitchFamily="34" charset="0"/>
            </a:endParaRPr>
          </a:p>
          <a:p>
            <a:pPr indent="715963">
              <a:lnSpc>
                <a:spcPct val="115000"/>
              </a:lnSpc>
              <a:spcAft>
                <a:spcPts val="1000"/>
              </a:spcAft>
            </a:pPr>
            <a:r>
              <a:rPr lang="ru-RU" sz="3200" dirty="0" err="1"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ый</a:t>
            </a:r>
            <a:r>
              <a:rPr lang="ru-RU" sz="3200" dirty="0"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дизайн интегрированных коммуникаций»</a:t>
            </a:r>
          </a:p>
          <a:p>
            <a:pPr indent="715963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«Инновационный медиаменеджмент и медиапродюсирование»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3598" y="1205055"/>
            <a:ext cx="7810499" cy="58673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84428" y="1205055"/>
            <a:ext cx="4400549" cy="58673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288126" y="1205055"/>
            <a:ext cx="4381499" cy="586739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70898" y="7168929"/>
            <a:ext cx="10227945" cy="7067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450" b="0" spc="295" dirty="0">
                <a:solidFill>
                  <a:srgbClr val="000000"/>
                </a:solidFill>
                <a:latin typeface="Lucida Sans Unicode"/>
                <a:cs typeface="Lucida Sans Unicode"/>
              </a:rPr>
              <a:t>Посещение</a:t>
            </a:r>
            <a:r>
              <a:rPr sz="4450" b="0" spc="365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4450" b="0" spc="240" dirty="0">
                <a:solidFill>
                  <a:srgbClr val="000000"/>
                </a:solidFill>
                <a:latin typeface="Lucida Sans Unicode"/>
                <a:cs typeface="Lucida Sans Unicode"/>
              </a:rPr>
              <a:t>форумов</a:t>
            </a:r>
            <a:r>
              <a:rPr sz="4450" b="0" spc="365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4450" b="0" spc="85" dirty="0">
                <a:solidFill>
                  <a:srgbClr val="000000"/>
                </a:solidFill>
                <a:latin typeface="Lucida Sans Unicode"/>
                <a:cs typeface="Lucida Sans Unicode"/>
              </a:rPr>
              <a:t>и</a:t>
            </a:r>
            <a:r>
              <a:rPr sz="4450" b="0" spc="37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4450" b="0" spc="335" dirty="0">
                <a:solidFill>
                  <a:srgbClr val="000000"/>
                </a:solidFill>
                <a:latin typeface="Lucida Sans Unicode"/>
                <a:cs typeface="Lucida Sans Unicode"/>
              </a:rPr>
              <a:t>выставок</a:t>
            </a:r>
            <a:endParaRPr sz="445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20685" y="8930588"/>
            <a:ext cx="2469515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30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14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68947" y="8930588"/>
            <a:ext cx="207645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90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300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7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602362" y="8930588"/>
            <a:ext cx="1640839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85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421983" y="8930588"/>
            <a:ext cx="23749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7893" y="1028705"/>
            <a:ext cx="3781424" cy="566425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44939" y="1028706"/>
            <a:ext cx="6657974" cy="55911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795523" y="1028706"/>
            <a:ext cx="5629274" cy="559117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70898" y="7168929"/>
            <a:ext cx="7245350" cy="7067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450" b="0" spc="380" dirty="0">
                <a:solidFill>
                  <a:srgbClr val="000000"/>
                </a:solidFill>
                <a:latin typeface="Lucida Sans Unicode"/>
                <a:cs typeface="Lucida Sans Unicode"/>
              </a:rPr>
              <a:t>Научные</a:t>
            </a:r>
            <a:r>
              <a:rPr sz="4450" b="0" spc="295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4450" b="0" spc="260" dirty="0">
                <a:solidFill>
                  <a:srgbClr val="000000"/>
                </a:solidFill>
                <a:latin typeface="Lucida Sans Unicode"/>
                <a:cs typeface="Lucida Sans Unicode"/>
              </a:rPr>
              <a:t>конференции</a:t>
            </a:r>
            <a:endParaRPr sz="445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20685" y="8930588"/>
            <a:ext cx="2469515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30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14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68947" y="8930588"/>
            <a:ext cx="207645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90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300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7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602362" y="8930588"/>
            <a:ext cx="1640839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85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421983" y="8930588"/>
            <a:ext cx="23749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706766"/>
            <a:ext cx="18283555" cy="1580515"/>
            <a:chOff x="0" y="8706766"/>
            <a:chExt cx="18283555" cy="1580515"/>
          </a:xfrm>
        </p:grpSpPr>
        <p:sp>
          <p:nvSpPr>
            <p:cNvPr id="3" name="object 3"/>
            <p:cNvSpPr/>
            <p:nvPr/>
          </p:nvSpPr>
          <p:spPr>
            <a:xfrm>
              <a:off x="2509946" y="8706766"/>
              <a:ext cx="15773400" cy="1580515"/>
            </a:xfrm>
            <a:custGeom>
              <a:avLst/>
              <a:gdLst/>
              <a:ahLst/>
              <a:cxnLst/>
              <a:rect l="l" t="t" r="r" b="b"/>
              <a:pathLst>
                <a:path w="15773400" h="1580515">
                  <a:moveTo>
                    <a:pt x="0" y="1580233"/>
                  </a:moveTo>
                  <a:lnTo>
                    <a:pt x="15773263" y="1580233"/>
                  </a:lnTo>
                  <a:lnTo>
                    <a:pt x="15773263" y="0"/>
                  </a:lnTo>
                  <a:lnTo>
                    <a:pt x="0" y="0"/>
                  </a:lnTo>
                  <a:lnTo>
                    <a:pt x="0" y="1580233"/>
                  </a:lnTo>
                  <a:close/>
                </a:path>
              </a:pathLst>
            </a:custGeom>
            <a:solidFill>
              <a:srgbClr val="005C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8706766"/>
              <a:ext cx="2510155" cy="1580515"/>
            </a:xfrm>
            <a:custGeom>
              <a:avLst/>
              <a:gdLst/>
              <a:ahLst/>
              <a:cxnLst/>
              <a:rect l="l" t="t" r="r" b="b"/>
              <a:pathLst>
                <a:path w="2510155" h="1580515">
                  <a:moveTo>
                    <a:pt x="0" y="1580233"/>
                  </a:moveTo>
                  <a:lnTo>
                    <a:pt x="0" y="0"/>
                  </a:lnTo>
                  <a:lnTo>
                    <a:pt x="2509946" y="0"/>
                  </a:lnTo>
                  <a:lnTo>
                    <a:pt x="2509946" y="1580233"/>
                  </a:lnTo>
                  <a:lnTo>
                    <a:pt x="0" y="1580233"/>
                  </a:lnTo>
                  <a:close/>
                </a:path>
              </a:pathLst>
            </a:custGeom>
            <a:solidFill>
              <a:srgbClr val="EC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3598" y="8837758"/>
              <a:ext cx="1447799" cy="1438274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2824" y="1512105"/>
            <a:ext cx="16261898" cy="507682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91709" y="457999"/>
            <a:ext cx="8298815" cy="7067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3754754" algn="l"/>
              </a:tabLst>
            </a:pPr>
            <a:r>
              <a:rPr sz="4450" spc="475" dirty="0"/>
              <a:t>Проектная	</a:t>
            </a:r>
            <a:r>
              <a:rPr sz="4450" spc="390" dirty="0"/>
              <a:t>деятельность</a:t>
            </a:r>
            <a:endParaRPr sz="4450"/>
          </a:p>
        </p:txBody>
      </p:sp>
      <p:sp>
        <p:nvSpPr>
          <p:cNvPr id="9" name="object 9"/>
          <p:cNvSpPr txBox="1"/>
          <p:nvPr/>
        </p:nvSpPr>
        <p:spPr>
          <a:xfrm>
            <a:off x="6220685" y="8930588"/>
            <a:ext cx="2469515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30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14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68947" y="8930588"/>
            <a:ext cx="207645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90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300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7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1602362" y="8930588"/>
            <a:ext cx="1640839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85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421983" y="8930588"/>
            <a:ext cx="23749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endParaRPr sz="26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70898" y="7065136"/>
            <a:ext cx="16809085" cy="6267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950" spc="250" dirty="0">
                <a:latin typeface="Lucida Sans Unicode"/>
                <a:cs typeface="Lucida Sans Unicode"/>
              </a:rPr>
              <a:t>Организация</a:t>
            </a:r>
            <a:r>
              <a:rPr sz="3950" spc="330" dirty="0">
                <a:latin typeface="Lucida Sans Unicode"/>
                <a:cs typeface="Lucida Sans Unicode"/>
              </a:rPr>
              <a:t> </a:t>
            </a:r>
            <a:r>
              <a:rPr sz="3950" spc="60" dirty="0">
                <a:latin typeface="Lucida Sans Unicode"/>
                <a:cs typeface="Lucida Sans Unicode"/>
              </a:rPr>
              <a:t>и</a:t>
            </a:r>
            <a:r>
              <a:rPr sz="3950" spc="330" dirty="0">
                <a:latin typeface="Lucida Sans Unicode"/>
                <a:cs typeface="Lucida Sans Unicode"/>
              </a:rPr>
              <a:t> </a:t>
            </a:r>
            <a:r>
              <a:rPr sz="3950" spc="260" dirty="0">
                <a:latin typeface="Lucida Sans Unicode"/>
                <a:cs typeface="Lucida Sans Unicode"/>
              </a:rPr>
              <a:t>участие</a:t>
            </a:r>
            <a:r>
              <a:rPr sz="3950" spc="335" dirty="0">
                <a:latin typeface="Lucida Sans Unicode"/>
                <a:cs typeface="Lucida Sans Unicode"/>
              </a:rPr>
              <a:t> </a:t>
            </a:r>
            <a:r>
              <a:rPr sz="3950" spc="195" dirty="0">
                <a:latin typeface="Lucida Sans Unicode"/>
                <a:cs typeface="Lucida Sans Unicode"/>
              </a:rPr>
              <a:t>в</a:t>
            </a:r>
            <a:r>
              <a:rPr sz="3950" spc="330" dirty="0">
                <a:latin typeface="Lucida Sans Unicode"/>
                <a:cs typeface="Lucida Sans Unicode"/>
              </a:rPr>
              <a:t> </a:t>
            </a:r>
            <a:r>
              <a:rPr sz="3950" spc="250" dirty="0">
                <a:latin typeface="Lucida Sans Unicode"/>
                <a:cs typeface="Lucida Sans Unicode"/>
              </a:rPr>
              <a:t>мероприятиях</a:t>
            </a:r>
            <a:r>
              <a:rPr sz="3950" spc="335" dirty="0">
                <a:latin typeface="Lucida Sans Unicode"/>
                <a:cs typeface="Lucida Sans Unicode"/>
              </a:rPr>
              <a:t> </a:t>
            </a:r>
            <a:r>
              <a:rPr sz="3950" spc="250" dirty="0">
                <a:latin typeface="Lucida Sans Unicode"/>
                <a:cs typeface="Lucida Sans Unicode"/>
              </a:rPr>
              <a:t>рекламной</a:t>
            </a:r>
            <a:r>
              <a:rPr sz="3950" spc="330" dirty="0">
                <a:latin typeface="Lucida Sans Unicode"/>
                <a:cs typeface="Lucida Sans Unicode"/>
              </a:rPr>
              <a:t> </a:t>
            </a:r>
            <a:r>
              <a:rPr sz="3950" spc="195" dirty="0">
                <a:latin typeface="Lucida Sans Unicode"/>
                <a:cs typeface="Lucida Sans Unicode"/>
              </a:rPr>
              <a:t>отрасли</a:t>
            </a:r>
            <a:endParaRPr sz="39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4455" y="2376876"/>
            <a:ext cx="17697692" cy="405596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0898" y="7065136"/>
            <a:ext cx="7075170" cy="6267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950" b="0" spc="235" dirty="0">
                <a:solidFill>
                  <a:srgbClr val="000000"/>
                </a:solidFill>
                <a:latin typeface="Lucida Sans Unicode"/>
                <a:cs typeface="Lucida Sans Unicode"/>
              </a:rPr>
              <a:t>День</a:t>
            </a:r>
            <a:r>
              <a:rPr sz="3950" b="0" spc="28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3950" b="0" spc="240" dirty="0">
                <a:solidFill>
                  <a:srgbClr val="000000"/>
                </a:solidFill>
                <a:latin typeface="Lucida Sans Unicode"/>
                <a:cs typeface="Lucida Sans Unicode"/>
              </a:rPr>
              <a:t>работника</a:t>
            </a:r>
            <a:r>
              <a:rPr sz="3950" b="0" spc="285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3950" b="0" spc="265" dirty="0">
                <a:solidFill>
                  <a:srgbClr val="000000"/>
                </a:solidFill>
                <a:latin typeface="Lucida Sans Unicode"/>
                <a:cs typeface="Lucida Sans Unicode"/>
              </a:rPr>
              <a:t>рекламы</a:t>
            </a:r>
            <a:endParaRPr sz="395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20685" y="8930588"/>
            <a:ext cx="2469515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30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14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68947" y="8930588"/>
            <a:ext cx="207645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90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300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7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602362" y="8930588"/>
            <a:ext cx="1640839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85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421983" y="8930588"/>
            <a:ext cx="23749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2202" y="668250"/>
            <a:ext cx="15543227" cy="58611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0898" y="7065136"/>
            <a:ext cx="9180195" cy="6267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950" b="0" spc="305" dirty="0">
                <a:solidFill>
                  <a:srgbClr val="000000"/>
                </a:solidFill>
                <a:latin typeface="Lucida Sans Unicode"/>
                <a:cs typeface="Lucida Sans Unicode"/>
              </a:rPr>
              <a:t>Выставка</a:t>
            </a:r>
            <a:r>
              <a:rPr sz="3950" b="0" spc="32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3950" b="0" spc="195" dirty="0">
                <a:solidFill>
                  <a:srgbClr val="000000"/>
                </a:solidFill>
                <a:latin typeface="Lucida Sans Unicode"/>
                <a:cs typeface="Lucida Sans Unicode"/>
              </a:rPr>
              <a:t>студенческих</a:t>
            </a:r>
            <a:r>
              <a:rPr sz="3950" b="0" spc="32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3950" b="0" spc="245" dirty="0">
                <a:solidFill>
                  <a:srgbClr val="000000"/>
                </a:solidFill>
                <a:latin typeface="Lucida Sans Unicode"/>
                <a:cs typeface="Lucida Sans Unicode"/>
              </a:rPr>
              <a:t>плакатов</a:t>
            </a:r>
            <a:endParaRPr sz="395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20685" y="8930588"/>
            <a:ext cx="2469515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30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14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68947" y="8930588"/>
            <a:ext cx="207645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90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300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7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602362" y="8930588"/>
            <a:ext cx="1640839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85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421983" y="8930588"/>
            <a:ext cx="23749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28070" y="1451688"/>
            <a:ext cx="12782232" cy="694313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663" y="497790"/>
            <a:ext cx="6190615" cy="7067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4075429" algn="l"/>
              </a:tabLst>
            </a:pPr>
            <a:r>
              <a:rPr sz="4450" spc="595" dirty="0"/>
              <a:t>К</a:t>
            </a:r>
            <a:r>
              <a:rPr sz="4450" spc="375" dirty="0"/>
              <a:t>у</a:t>
            </a:r>
            <a:r>
              <a:rPr sz="4450" spc="365" dirty="0"/>
              <a:t>л</a:t>
            </a:r>
            <a:r>
              <a:rPr sz="4450" spc="315" dirty="0"/>
              <a:t>ь</a:t>
            </a:r>
            <a:r>
              <a:rPr sz="4450" spc="600" dirty="0"/>
              <a:t>т</a:t>
            </a:r>
            <a:r>
              <a:rPr sz="4450" spc="375" dirty="0"/>
              <a:t>у</a:t>
            </a:r>
            <a:r>
              <a:rPr sz="4450" spc="420" dirty="0"/>
              <a:t>р</a:t>
            </a:r>
            <a:r>
              <a:rPr sz="4450" spc="580" dirty="0"/>
              <a:t>н</a:t>
            </a:r>
            <a:r>
              <a:rPr sz="4450" spc="530" dirty="0"/>
              <a:t>а</a:t>
            </a:r>
            <a:r>
              <a:rPr sz="4450" spc="50" dirty="0"/>
              <a:t>я</a:t>
            </a:r>
            <a:r>
              <a:rPr sz="4450" dirty="0"/>
              <a:t>	</a:t>
            </a:r>
            <a:r>
              <a:rPr sz="4450" spc="1055" dirty="0"/>
              <a:t>ж</a:t>
            </a:r>
            <a:r>
              <a:rPr sz="4450" spc="790" dirty="0"/>
              <a:t>и</a:t>
            </a:r>
            <a:r>
              <a:rPr sz="4450" spc="575" dirty="0"/>
              <a:t>з</a:t>
            </a:r>
            <a:r>
              <a:rPr sz="4450" spc="580" dirty="0"/>
              <a:t>н</a:t>
            </a:r>
            <a:r>
              <a:rPr sz="4450" spc="5" dirty="0"/>
              <a:t>ь</a:t>
            </a:r>
            <a:endParaRPr sz="4450"/>
          </a:p>
        </p:txBody>
      </p:sp>
      <p:sp>
        <p:nvSpPr>
          <p:cNvPr id="4" name="object 4"/>
          <p:cNvSpPr txBox="1"/>
          <p:nvPr/>
        </p:nvSpPr>
        <p:spPr>
          <a:xfrm>
            <a:off x="6220685" y="8930588"/>
            <a:ext cx="2469515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30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14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68947" y="8930588"/>
            <a:ext cx="207645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90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300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7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602362" y="8930588"/>
            <a:ext cx="1640839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85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421983" y="8930588"/>
            <a:ext cx="23749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5947" y="1373326"/>
            <a:ext cx="16260046" cy="649975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6936" y="412065"/>
            <a:ext cx="17149445" cy="7067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4320540" algn="l"/>
                <a:tab pos="9235440" algn="l"/>
                <a:tab pos="9879330" algn="l"/>
                <a:tab pos="14663419" algn="l"/>
              </a:tabLst>
            </a:pPr>
            <a:r>
              <a:rPr sz="4450" spc="-60" dirty="0"/>
              <a:t>С</a:t>
            </a:r>
            <a:r>
              <a:rPr sz="4450" spc="535" dirty="0"/>
              <a:t>п</a:t>
            </a:r>
            <a:r>
              <a:rPr sz="4450" spc="355" dirty="0"/>
              <a:t>о</a:t>
            </a:r>
            <a:r>
              <a:rPr sz="4450" spc="420" dirty="0"/>
              <a:t>р</a:t>
            </a:r>
            <a:r>
              <a:rPr sz="4450" spc="600" dirty="0"/>
              <a:t>т</a:t>
            </a:r>
            <a:r>
              <a:rPr sz="4450" spc="790" dirty="0"/>
              <a:t>и</a:t>
            </a:r>
            <a:r>
              <a:rPr sz="4450" spc="385" dirty="0"/>
              <a:t>в</a:t>
            </a:r>
            <a:r>
              <a:rPr sz="4450" spc="580" dirty="0"/>
              <a:t>н</a:t>
            </a:r>
            <a:r>
              <a:rPr sz="4450" spc="305" dirty="0"/>
              <a:t>ы</a:t>
            </a:r>
            <a:r>
              <a:rPr sz="4450" spc="165" dirty="0"/>
              <a:t>е</a:t>
            </a:r>
            <a:r>
              <a:rPr sz="4450" dirty="0"/>
              <a:t>	</a:t>
            </a:r>
            <a:r>
              <a:rPr sz="4450" spc="130" dirty="0"/>
              <a:t>с</a:t>
            </a:r>
            <a:r>
              <a:rPr sz="4450" spc="355" dirty="0"/>
              <a:t>о</a:t>
            </a:r>
            <a:r>
              <a:rPr sz="4450" spc="420" dirty="0"/>
              <a:t>р</a:t>
            </a:r>
            <a:r>
              <a:rPr sz="4450" spc="475" dirty="0"/>
              <a:t>е</a:t>
            </a:r>
            <a:r>
              <a:rPr sz="4450" spc="385" dirty="0"/>
              <a:t>в</a:t>
            </a:r>
            <a:r>
              <a:rPr sz="4450" spc="580" dirty="0"/>
              <a:t>н</a:t>
            </a:r>
            <a:r>
              <a:rPr sz="4450" spc="355" dirty="0"/>
              <a:t>о</a:t>
            </a:r>
            <a:r>
              <a:rPr sz="4450" spc="385" dirty="0"/>
              <a:t>в</a:t>
            </a:r>
            <a:r>
              <a:rPr sz="4450" spc="530" dirty="0"/>
              <a:t>а</a:t>
            </a:r>
            <a:r>
              <a:rPr sz="4450" spc="580" dirty="0"/>
              <a:t>н</a:t>
            </a:r>
            <a:r>
              <a:rPr sz="4450" spc="790" dirty="0"/>
              <a:t>и</a:t>
            </a:r>
            <a:r>
              <a:rPr sz="4450" spc="50" dirty="0"/>
              <a:t>я</a:t>
            </a:r>
            <a:r>
              <a:rPr sz="4450" dirty="0"/>
              <a:t>	</a:t>
            </a:r>
            <a:r>
              <a:rPr sz="4450" spc="480" dirty="0"/>
              <a:t>и</a:t>
            </a:r>
            <a:r>
              <a:rPr sz="4450" dirty="0"/>
              <a:t>	</a:t>
            </a:r>
            <a:r>
              <a:rPr sz="4450" spc="130" dirty="0"/>
              <a:t>с</a:t>
            </a:r>
            <a:r>
              <a:rPr sz="4450" spc="600" dirty="0"/>
              <a:t>т</a:t>
            </a:r>
            <a:r>
              <a:rPr sz="4450" spc="375" dirty="0"/>
              <a:t>у</a:t>
            </a:r>
            <a:r>
              <a:rPr sz="4450" spc="450" dirty="0"/>
              <a:t>д</a:t>
            </a:r>
            <a:r>
              <a:rPr sz="4450" spc="475" dirty="0"/>
              <a:t>е</a:t>
            </a:r>
            <a:r>
              <a:rPr sz="4450" spc="580" dirty="0"/>
              <a:t>н</a:t>
            </a:r>
            <a:r>
              <a:rPr sz="4450" spc="655" dirty="0"/>
              <a:t>ч</a:t>
            </a:r>
            <a:r>
              <a:rPr sz="4450" spc="475" dirty="0"/>
              <a:t>е</a:t>
            </a:r>
            <a:r>
              <a:rPr sz="4450" spc="130" dirty="0"/>
              <a:t>с</a:t>
            </a:r>
            <a:r>
              <a:rPr sz="4450" spc="844" dirty="0"/>
              <a:t>к</a:t>
            </a:r>
            <a:r>
              <a:rPr sz="4450" spc="790" dirty="0"/>
              <a:t>и</a:t>
            </a:r>
            <a:r>
              <a:rPr sz="4450" spc="165" dirty="0"/>
              <a:t>е</a:t>
            </a:r>
            <a:r>
              <a:rPr sz="4450" dirty="0"/>
              <a:t>	</a:t>
            </a:r>
            <a:r>
              <a:rPr sz="4450" spc="535" dirty="0"/>
              <a:t>п</a:t>
            </a:r>
            <a:r>
              <a:rPr sz="4450" spc="530" dirty="0"/>
              <a:t>а</a:t>
            </a:r>
            <a:r>
              <a:rPr sz="4450" spc="420" dirty="0"/>
              <a:t>р</a:t>
            </a:r>
            <a:r>
              <a:rPr sz="4450" spc="530" dirty="0"/>
              <a:t>а</a:t>
            </a:r>
            <a:r>
              <a:rPr sz="4450" spc="450" dirty="0"/>
              <a:t>д</a:t>
            </a:r>
            <a:r>
              <a:rPr sz="4450" spc="-5" dirty="0"/>
              <a:t>ы</a:t>
            </a:r>
            <a:endParaRPr sz="4450"/>
          </a:p>
        </p:txBody>
      </p:sp>
      <p:sp>
        <p:nvSpPr>
          <p:cNvPr id="4" name="object 4"/>
          <p:cNvSpPr txBox="1"/>
          <p:nvPr/>
        </p:nvSpPr>
        <p:spPr>
          <a:xfrm>
            <a:off x="6220685" y="8930588"/>
            <a:ext cx="2469515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30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14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68947" y="8930588"/>
            <a:ext cx="207645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90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300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7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602362" y="8930588"/>
            <a:ext cx="1640839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85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421983" y="8930588"/>
            <a:ext cx="23749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3598" y="8837770"/>
            <a:ext cx="1447799" cy="14382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7516" y="649652"/>
            <a:ext cx="6838949" cy="760094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218531" y="1452158"/>
            <a:ext cx="9326245" cy="61588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2122170">
              <a:lnSpc>
                <a:spcPct val="133900"/>
              </a:lnSpc>
              <a:spcBef>
                <a:spcPts val="90"/>
              </a:spcBef>
            </a:pPr>
            <a:r>
              <a:rPr sz="2600" spc="204" dirty="0">
                <a:latin typeface="Lucida Sans Unicode"/>
                <a:cs typeface="Lucida Sans Unicode"/>
              </a:rPr>
              <a:t>Приёмная</a:t>
            </a:r>
            <a:r>
              <a:rPr sz="2600" spc="215" dirty="0">
                <a:latin typeface="Lucida Sans Unicode"/>
                <a:cs typeface="Lucida Sans Unicode"/>
              </a:rPr>
              <a:t> </a:t>
            </a:r>
            <a:r>
              <a:rPr sz="2600" spc="135" dirty="0">
                <a:latin typeface="Lucida Sans Unicode"/>
                <a:cs typeface="Lucida Sans Unicode"/>
              </a:rPr>
              <a:t>декана</a:t>
            </a:r>
            <a:r>
              <a:rPr sz="2600" spc="220" dirty="0">
                <a:latin typeface="Lucida Sans Unicode"/>
                <a:cs typeface="Lucida Sans Unicode"/>
              </a:rPr>
              <a:t> </a:t>
            </a:r>
            <a:r>
              <a:rPr sz="2600" spc="165" dirty="0">
                <a:latin typeface="Lucida Sans Unicode"/>
                <a:cs typeface="Lucida Sans Unicode"/>
              </a:rPr>
              <a:t>факультета</a:t>
            </a:r>
            <a:r>
              <a:rPr sz="2600" spc="220" dirty="0">
                <a:latin typeface="Lucida Sans Unicode"/>
                <a:cs typeface="Lucida Sans Unicode"/>
              </a:rPr>
              <a:t> </a:t>
            </a:r>
            <a:r>
              <a:rPr sz="2600" spc="190" dirty="0">
                <a:latin typeface="Lucida Sans Unicode"/>
                <a:cs typeface="Lucida Sans Unicode"/>
              </a:rPr>
              <a:t>рекламы </a:t>
            </a:r>
            <a:r>
              <a:rPr sz="2600" spc="-810" dirty="0">
                <a:latin typeface="Lucida Sans Unicode"/>
                <a:cs typeface="Lucida Sans Unicode"/>
              </a:rPr>
              <a:t> </a:t>
            </a:r>
            <a:r>
              <a:rPr sz="2600" spc="60" dirty="0">
                <a:latin typeface="Lucida Sans Unicode"/>
                <a:cs typeface="Lucida Sans Unicode"/>
              </a:rPr>
              <a:t>и</a:t>
            </a:r>
            <a:r>
              <a:rPr sz="2600" spc="225" dirty="0">
                <a:latin typeface="Lucida Sans Unicode"/>
                <a:cs typeface="Lucida Sans Unicode"/>
              </a:rPr>
              <a:t> </a:t>
            </a:r>
            <a:r>
              <a:rPr sz="2600" spc="204" dirty="0">
                <a:latin typeface="Lucida Sans Unicode"/>
                <a:cs typeface="Lucida Sans Unicode"/>
              </a:rPr>
              <a:t>связей</a:t>
            </a:r>
            <a:r>
              <a:rPr sz="2600" spc="229" dirty="0">
                <a:latin typeface="Lucida Sans Unicode"/>
                <a:cs typeface="Lucida Sans Unicode"/>
              </a:rPr>
              <a:t> </a:t>
            </a:r>
            <a:r>
              <a:rPr sz="2600" spc="-75" dirty="0">
                <a:latin typeface="Lucida Sans Unicode"/>
                <a:cs typeface="Lucida Sans Unicode"/>
              </a:rPr>
              <a:t>с</a:t>
            </a:r>
            <a:r>
              <a:rPr sz="2600" spc="225" dirty="0">
                <a:latin typeface="Lucida Sans Unicode"/>
                <a:cs typeface="Lucida Sans Unicode"/>
              </a:rPr>
              <a:t> </a:t>
            </a:r>
            <a:r>
              <a:rPr sz="2600" spc="200" dirty="0">
                <a:latin typeface="Lucida Sans Unicode"/>
                <a:cs typeface="Lucida Sans Unicode"/>
              </a:rPr>
              <a:t>общественностью</a:t>
            </a:r>
            <a:endParaRPr sz="26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4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2600" spc="130" dirty="0">
                <a:latin typeface="Lucida Sans Unicode"/>
                <a:cs typeface="Lucida Sans Unicode"/>
              </a:rPr>
              <a:t>Телефон</a:t>
            </a:r>
            <a:r>
              <a:rPr sz="2600" spc="130" dirty="0">
                <a:latin typeface="Arial MT"/>
                <a:cs typeface="Arial MT"/>
              </a:rPr>
              <a:t>:</a:t>
            </a:r>
            <a:endParaRPr sz="2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2600" spc="-75" dirty="0">
                <a:latin typeface="Arial MT"/>
                <a:cs typeface="Arial MT"/>
              </a:rPr>
              <a:t>+7</a:t>
            </a:r>
            <a:r>
              <a:rPr sz="2600" spc="305" dirty="0">
                <a:latin typeface="Arial MT"/>
                <a:cs typeface="Arial MT"/>
              </a:rPr>
              <a:t> </a:t>
            </a:r>
            <a:r>
              <a:rPr sz="2600" spc="145" dirty="0">
                <a:latin typeface="Arial MT"/>
                <a:cs typeface="Arial MT"/>
              </a:rPr>
              <a:t>(495)</a:t>
            </a:r>
            <a:r>
              <a:rPr sz="2600" spc="305" dirty="0">
                <a:latin typeface="Arial MT"/>
                <a:cs typeface="Arial MT"/>
              </a:rPr>
              <a:t> </a:t>
            </a:r>
            <a:r>
              <a:rPr sz="2600" spc="185" dirty="0">
                <a:latin typeface="Arial MT"/>
                <a:cs typeface="Arial MT"/>
              </a:rPr>
              <a:t>250-62-97</a:t>
            </a:r>
            <a:endParaRPr sz="2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600">
              <a:latin typeface="Arial MT"/>
              <a:cs typeface="Arial MT"/>
            </a:endParaRPr>
          </a:p>
          <a:p>
            <a:pPr marL="122555" marR="5509895" indent="-110489">
              <a:lnSpc>
                <a:spcPct val="133900"/>
              </a:lnSpc>
            </a:pPr>
            <a:r>
              <a:rPr sz="2600" spc="190" dirty="0">
                <a:latin typeface="Lucida Sans Unicode"/>
                <a:cs typeface="Lucida Sans Unicode"/>
              </a:rPr>
              <a:t>Электронная</a:t>
            </a:r>
            <a:r>
              <a:rPr sz="2600" spc="195" dirty="0">
                <a:latin typeface="Lucida Sans Unicode"/>
                <a:cs typeface="Lucida Sans Unicode"/>
              </a:rPr>
              <a:t> </a:t>
            </a:r>
            <a:r>
              <a:rPr sz="2600" spc="204" dirty="0">
                <a:latin typeface="Lucida Sans Unicode"/>
                <a:cs typeface="Lucida Sans Unicode"/>
              </a:rPr>
              <a:t>почта</a:t>
            </a:r>
            <a:r>
              <a:rPr sz="2600" spc="204" dirty="0">
                <a:latin typeface="Arial MT"/>
                <a:cs typeface="Arial MT"/>
              </a:rPr>
              <a:t>: </a:t>
            </a:r>
            <a:r>
              <a:rPr sz="2600" spc="210" dirty="0">
                <a:latin typeface="Arial MT"/>
                <a:cs typeface="Arial MT"/>
              </a:rPr>
              <a:t> </a:t>
            </a:r>
            <a:r>
              <a:rPr sz="2600" spc="195" dirty="0">
                <a:latin typeface="Arial MT"/>
                <a:cs typeface="Arial MT"/>
                <a:hlinkClick r:id="rId4"/>
              </a:rPr>
              <a:t>faculty_friso@rggu.ru</a:t>
            </a:r>
            <a:endParaRPr sz="26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245"/>
              </a:spcBef>
            </a:pPr>
            <a:r>
              <a:rPr sz="2600" spc="140" dirty="0">
                <a:latin typeface="Lucida Sans Unicode"/>
                <a:cs typeface="Lucida Sans Unicode"/>
              </a:rPr>
              <a:t>Сайт</a:t>
            </a:r>
            <a:r>
              <a:rPr sz="2600" spc="140" dirty="0">
                <a:latin typeface="Arial MT"/>
                <a:cs typeface="Arial MT"/>
              </a:rPr>
              <a:t>:</a:t>
            </a:r>
            <a:r>
              <a:rPr sz="2600" spc="340" dirty="0">
                <a:latin typeface="Arial MT"/>
                <a:cs typeface="Arial MT"/>
              </a:rPr>
              <a:t> </a:t>
            </a:r>
            <a:r>
              <a:rPr sz="2600" u="heavy" spc="254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  <a:hlinkClick r:id="rId5"/>
              </a:rPr>
              <a:t>www.rsuh.ru/education/frso/</a:t>
            </a:r>
            <a:endParaRPr sz="2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9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600" spc="95" dirty="0">
                <a:latin typeface="Lucida Sans Unicode"/>
                <a:cs typeface="Lucida Sans Unicode"/>
              </a:rPr>
              <a:t>Адрес</a:t>
            </a:r>
            <a:r>
              <a:rPr sz="2600" spc="95" dirty="0">
                <a:latin typeface="Arial MT"/>
                <a:cs typeface="Arial MT"/>
              </a:rPr>
              <a:t>:</a:t>
            </a:r>
            <a:r>
              <a:rPr sz="2600" spc="330" dirty="0">
                <a:latin typeface="Arial MT"/>
                <a:cs typeface="Arial MT"/>
              </a:rPr>
              <a:t> </a:t>
            </a:r>
            <a:r>
              <a:rPr sz="2600" spc="195" dirty="0">
                <a:latin typeface="Lucida Sans Unicode"/>
                <a:cs typeface="Lucida Sans Unicode"/>
              </a:rPr>
              <a:t>Москва</a:t>
            </a:r>
            <a:r>
              <a:rPr sz="2600" spc="195" dirty="0">
                <a:latin typeface="Arial MT"/>
                <a:cs typeface="Arial MT"/>
              </a:rPr>
              <a:t>,</a:t>
            </a:r>
            <a:r>
              <a:rPr sz="2600" spc="335" dirty="0">
                <a:latin typeface="Arial MT"/>
                <a:cs typeface="Arial MT"/>
              </a:rPr>
              <a:t> </a:t>
            </a:r>
            <a:r>
              <a:rPr sz="2600" spc="75" dirty="0">
                <a:latin typeface="Lucida Sans Unicode"/>
                <a:cs typeface="Lucida Sans Unicode"/>
              </a:rPr>
              <a:t>ул</a:t>
            </a:r>
            <a:r>
              <a:rPr sz="2600" spc="75" dirty="0">
                <a:latin typeface="Arial MT"/>
                <a:cs typeface="Arial MT"/>
              </a:rPr>
              <a:t>.</a:t>
            </a:r>
            <a:r>
              <a:rPr sz="2600" spc="330" dirty="0">
                <a:latin typeface="Arial MT"/>
                <a:cs typeface="Arial MT"/>
              </a:rPr>
              <a:t> </a:t>
            </a:r>
            <a:r>
              <a:rPr sz="2600" spc="235" dirty="0">
                <a:latin typeface="Lucida Sans Unicode"/>
                <a:cs typeface="Lucida Sans Unicode"/>
              </a:rPr>
              <a:t>Чаянова</a:t>
            </a:r>
            <a:r>
              <a:rPr sz="2600" spc="235" dirty="0">
                <a:latin typeface="Arial MT"/>
                <a:cs typeface="Arial MT"/>
              </a:rPr>
              <a:t>,</a:t>
            </a:r>
            <a:r>
              <a:rPr sz="2600" spc="335" dirty="0">
                <a:latin typeface="Arial MT"/>
                <a:cs typeface="Arial MT"/>
              </a:rPr>
              <a:t> </a:t>
            </a:r>
            <a:r>
              <a:rPr sz="2600" spc="-70" dirty="0">
                <a:latin typeface="Lucida Sans Unicode"/>
                <a:cs typeface="Lucida Sans Unicode"/>
              </a:rPr>
              <a:t>д</a:t>
            </a:r>
            <a:r>
              <a:rPr sz="2600" spc="-70" dirty="0">
                <a:latin typeface="Arial MT"/>
                <a:cs typeface="Arial MT"/>
              </a:rPr>
              <a:t>.</a:t>
            </a:r>
            <a:r>
              <a:rPr sz="2600" spc="330" dirty="0">
                <a:latin typeface="Arial MT"/>
                <a:cs typeface="Arial MT"/>
              </a:rPr>
              <a:t> </a:t>
            </a:r>
            <a:r>
              <a:rPr sz="2600" spc="-100" dirty="0">
                <a:latin typeface="Arial MT"/>
                <a:cs typeface="Arial MT"/>
              </a:rPr>
              <a:t>15,</a:t>
            </a:r>
            <a:r>
              <a:rPr sz="2600" spc="335" dirty="0">
                <a:latin typeface="Arial MT"/>
                <a:cs typeface="Arial MT"/>
              </a:rPr>
              <a:t> </a:t>
            </a:r>
            <a:r>
              <a:rPr sz="2600" spc="120" dirty="0">
                <a:latin typeface="Lucida Sans Unicode"/>
                <a:cs typeface="Lucida Sans Unicode"/>
              </a:rPr>
              <a:t>корп</a:t>
            </a:r>
            <a:r>
              <a:rPr sz="2600" spc="120" dirty="0">
                <a:latin typeface="Arial MT"/>
                <a:cs typeface="Arial MT"/>
              </a:rPr>
              <a:t>.</a:t>
            </a:r>
            <a:r>
              <a:rPr sz="2600" spc="330" dirty="0">
                <a:latin typeface="Arial MT"/>
                <a:cs typeface="Arial MT"/>
              </a:rPr>
              <a:t> </a:t>
            </a:r>
            <a:r>
              <a:rPr sz="2600" spc="95" dirty="0">
                <a:latin typeface="Arial MT"/>
                <a:cs typeface="Arial MT"/>
              </a:rPr>
              <a:t>5,</a:t>
            </a:r>
            <a:r>
              <a:rPr sz="2600" spc="335" dirty="0">
                <a:latin typeface="Arial MT"/>
                <a:cs typeface="Arial MT"/>
              </a:rPr>
              <a:t> </a:t>
            </a:r>
            <a:r>
              <a:rPr sz="2600" spc="125" dirty="0">
                <a:latin typeface="Lucida Sans Unicode"/>
                <a:cs typeface="Lucida Sans Unicode"/>
              </a:rPr>
              <a:t>каб</a:t>
            </a:r>
            <a:r>
              <a:rPr sz="2600" spc="125" dirty="0">
                <a:latin typeface="Arial MT"/>
                <a:cs typeface="Arial MT"/>
              </a:rPr>
              <a:t>.</a:t>
            </a:r>
            <a:r>
              <a:rPr sz="2600" spc="330" dirty="0">
                <a:latin typeface="Arial MT"/>
                <a:cs typeface="Arial MT"/>
              </a:rPr>
              <a:t> </a:t>
            </a:r>
            <a:r>
              <a:rPr sz="2600" spc="135" dirty="0">
                <a:latin typeface="Arial MT"/>
                <a:cs typeface="Arial MT"/>
              </a:rPr>
              <a:t>320</a:t>
            </a:r>
            <a:endParaRPr sz="26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20685" y="8930588"/>
            <a:ext cx="2469515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30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14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68947" y="8930588"/>
            <a:ext cx="207645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90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300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7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1602362" y="8930588"/>
            <a:ext cx="1640839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85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421983" y="8930588"/>
            <a:ext cx="23749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3598" y="8837783"/>
            <a:ext cx="1447799" cy="14382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6000" y="704706"/>
            <a:ext cx="7442200" cy="1388842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3400" b="1" spc="145" dirty="0">
                <a:latin typeface="Lucida Sans Unicode"/>
                <a:cs typeface="Lucida Sans Unicode"/>
              </a:rPr>
              <a:t>Кафедра</a:t>
            </a:r>
            <a:r>
              <a:rPr sz="3400" b="1" spc="260" dirty="0">
                <a:latin typeface="Lucida Sans Unicode"/>
                <a:cs typeface="Lucida Sans Unicode"/>
              </a:rPr>
              <a:t> </a:t>
            </a:r>
            <a:r>
              <a:rPr sz="3400" b="1" spc="220" dirty="0">
                <a:latin typeface="Lucida Sans Unicode"/>
                <a:cs typeface="Lucida Sans Unicode"/>
              </a:rPr>
              <a:t>интегрированных</a:t>
            </a:r>
            <a:endParaRPr sz="3400" b="1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sz="3400" b="1" spc="229" dirty="0">
                <a:latin typeface="Lucida Sans Unicode"/>
                <a:cs typeface="Lucida Sans Unicode"/>
              </a:rPr>
              <a:t>коммуникаций</a:t>
            </a:r>
            <a:r>
              <a:rPr sz="3400" b="1" spc="270" dirty="0">
                <a:latin typeface="Lucida Sans Unicode"/>
                <a:cs typeface="Lucida Sans Unicode"/>
              </a:rPr>
              <a:t> </a:t>
            </a:r>
            <a:r>
              <a:rPr sz="3400" b="1" spc="70" dirty="0">
                <a:latin typeface="Lucida Sans Unicode"/>
                <a:cs typeface="Lucida Sans Unicode"/>
              </a:rPr>
              <a:t>и</a:t>
            </a:r>
            <a:r>
              <a:rPr sz="3400" b="1" spc="270" dirty="0">
                <a:latin typeface="Lucida Sans Unicode"/>
                <a:cs typeface="Lucida Sans Unicode"/>
              </a:rPr>
              <a:t> </a:t>
            </a:r>
            <a:r>
              <a:rPr sz="3400" b="1" spc="235" dirty="0" err="1">
                <a:latin typeface="Lucida Sans Unicode"/>
                <a:cs typeface="Lucida Sans Unicode"/>
              </a:rPr>
              <a:t>рекламы</a:t>
            </a:r>
            <a:r>
              <a:rPr sz="3400" b="1" spc="270" dirty="0">
                <a:latin typeface="Lucida Sans Unicode"/>
                <a:cs typeface="Lucida Sans Unicode"/>
              </a:rPr>
              <a:t> </a:t>
            </a:r>
            <a:endParaRPr sz="3400" b="1" dirty="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6000" y="2734004"/>
            <a:ext cx="5445125" cy="4724883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3250" spc="160" dirty="0">
                <a:latin typeface="Lucida Sans Unicode"/>
                <a:cs typeface="Lucida Sans Unicode"/>
              </a:rPr>
              <a:t>Телефон</a:t>
            </a:r>
            <a:r>
              <a:rPr sz="3250" spc="160" dirty="0">
                <a:latin typeface="Arial MT"/>
                <a:cs typeface="Arial MT"/>
              </a:rPr>
              <a:t>:</a:t>
            </a:r>
            <a:endParaRPr sz="325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sz="3250" spc="180" dirty="0">
                <a:latin typeface="Arial MT"/>
                <a:cs typeface="Arial MT"/>
              </a:rPr>
              <a:t>(495)</a:t>
            </a:r>
            <a:r>
              <a:rPr sz="3250" spc="385" dirty="0">
                <a:latin typeface="Arial MT"/>
                <a:cs typeface="Arial MT"/>
              </a:rPr>
              <a:t> </a:t>
            </a:r>
            <a:r>
              <a:rPr sz="3250" spc="245" dirty="0">
                <a:latin typeface="Arial MT"/>
                <a:cs typeface="Arial MT"/>
              </a:rPr>
              <a:t>250-6</a:t>
            </a:r>
            <a:r>
              <a:rPr lang="ru-RU" sz="3250" spc="245" dirty="0">
                <a:latin typeface="Arial MT"/>
                <a:cs typeface="Arial MT"/>
              </a:rPr>
              <a:t>3</a:t>
            </a:r>
            <a:r>
              <a:rPr sz="3250" spc="245" dirty="0">
                <a:latin typeface="Arial MT"/>
                <a:cs typeface="Arial MT"/>
              </a:rPr>
              <a:t>-9</a:t>
            </a:r>
            <a:r>
              <a:rPr lang="ru-RU" sz="3250" spc="245" dirty="0">
                <a:latin typeface="Arial MT"/>
                <a:cs typeface="Arial MT"/>
              </a:rPr>
              <a:t>0</a:t>
            </a:r>
            <a:endParaRPr sz="325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450" dirty="0">
              <a:latin typeface="Arial MT"/>
              <a:cs typeface="Arial MT"/>
            </a:endParaRPr>
          </a:p>
          <a:p>
            <a:pPr marL="149860" marR="833755" indent="-137795">
              <a:lnSpc>
                <a:spcPct val="132700"/>
              </a:lnSpc>
            </a:pPr>
            <a:r>
              <a:rPr sz="3250" spc="235" dirty="0">
                <a:latin typeface="Lucida Sans Unicode"/>
                <a:cs typeface="Lucida Sans Unicode"/>
              </a:rPr>
              <a:t>Электронная </a:t>
            </a:r>
            <a:r>
              <a:rPr sz="3250" spc="250" dirty="0">
                <a:latin typeface="Lucida Sans Unicode"/>
                <a:cs typeface="Lucida Sans Unicode"/>
              </a:rPr>
              <a:t>почта</a:t>
            </a:r>
            <a:r>
              <a:rPr sz="3250" spc="250" dirty="0">
                <a:latin typeface="Arial MT"/>
                <a:cs typeface="Arial MT"/>
              </a:rPr>
              <a:t>: </a:t>
            </a:r>
            <a:r>
              <a:rPr sz="3250" spc="-885" dirty="0">
                <a:latin typeface="Arial MT"/>
                <a:cs typeface="Arial MT"/>
              </a:rPr>
              <a:t> </a:t>
            </a:r>
            <a:r>
              <a:rPr sz="3250" spc="210" dirty="0">
                <a:latin typeface="Arial MT"/>
                <a:cs typeface="Arial MT"/>
                <a:hlinkClick r:id="rId3"/>
              </a:rPr>
              <a:t>dep_kikr@rggu.ru</a:t>
            </a:r>
            <a:endParaRPr sz="325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33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655"/>
              </a:spcBef>
            </a:pPr>
            <a:r>
              <a:rPr sz="3250" spc="175" dirty="0">
                <a:latin typeface="Lucida Sans Unicode"/>
                <a:cs typeface="Lucida Sans Unicode"/>
              </a:rPr>
              <a:t>Сайт</a:t>
            </a:r>
            <a:r>
              <a:rPr sz="3250" spc="175" dirty="0">
                <a:latin typeface="Arial MT"/>
                <a:cs typeface="Arial MT"/>
              </a:rPr>
              <a:t>:</a:t>
            </a:r>
            <a:r>
              <a:rPr sz="3250" spc="355" dirty="0">
                <a:latin typeface="Arial MT"/>
                <a:cs typeface="Arial MT"/>
              </a:rPr>
              <a:t> </a:t>
            </a:r>
            <a:r>
              <a:rPr sz="3250" u="heavy" spc="26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  <a:hlinkClick r:id="rId4"/>
              </a:rPr>
              <a:t>www.kafmr.r</a:t>
            </a:r>
            <a:r>
              <a:rPr sz="3250" spc="265" dirty="0">
                <a:latin typeface="Arial MT"/>
                <a:cs typeface="Arial MT"/>
                <a:hlinkClick r:id="rId4"/>
              </a:rPr>
              <a:t>g</a:t>
            </a:r>
            <a:r>
              <a:rPr sz="3250" u="heavy" spc="26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  <a:hlinkClick r:id="rId4"/>
              </a:rPr>
              <a:t>gu.ru</a:t>
            </a:r>
            <a:endParaRPr sz="3250" dirty="0">
              <a:latin typeface="Arial MT"/>
              <a:cs typeface="Arial M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081356" y="810364"/>
            <a:ext cx="7442200" cy="136082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2700"/>
              </a:lnSpc>
              <a:spcBef>
                <a:spcPts val="95"/>
              </a:spcBef>
            </a:pPr>
            <a:r>
              <a:rPr sz="3400" spc="145" dirty="0">
                <a:solidFill>
                  <a:srgbClr val="000000"/>
                </a:solidFill>
                <a:latin typeface="Lucida Sans Unicode"/>
                <a:cs typeface="Lucida Sans Unicode"/>
              </a:rPr>
              <a:t>Кафедра</a:t>
            </a:r>
            <a:r>
              <a:rPr sz="3400" spc="27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3400" spc="200" dirty="0">
                <a:solidFill>
                  <a:srgbClr val="000000"/>
                </a:solidFill>
                <a:latin typeface="Lucida Sans Unicode"/>
                <a:cs typeface="Lucida Sans Unicode"/>
              </a:rPr>
              <a:t>теории</a:t>
            </a:r>
            <a:r>
              <a:rPr sz="3400" spc="275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3400" spc="70" dirty="0">
                <a:solidFill>
                  <a:srgbClr val="000000"/>
                </a:solidFill>
                <a:latin typeface="Lucida Sans Unicode"/>
                <a:cs typeface="Lucida Sans Unicode"/>
              </a:rPr>
              <a:t>и</a:t>
            </a:r>
            <a:r>
              <a:rPr sz="3400" spc="27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3400" spc="204" dirty="0">
                <a:solidFill>
                  <a:srgbClr val="000000"/>
                </a:solidFill>
                <a:latin typeface="Lucida Sans Unicode"/>
                <a:cs typeface="Lucida Sans Unicode"/>
              </a:rPr>
              <a:t>практики </a:t>
            </a:r>
            <a:r>
              <a:rPr sz="3400" spc="-101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3400" spc="225" dirty="0">
                <a:solidFill>
                  <a:srgbClr val="000000"/>
                </a:solidFill>
                <a:latin typeface="Lucida Sans Unicode"/>
                <a:cs typeface="Lucida Sans Unicode"/>
              </a:rPr>
              <a:t>общественных</a:t>
            </a:r>
            <a:r>
              <a:rPr sz="3400" spc="28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3400" spc="254" dirty="0">
                <a:solidFill>
                  <a:srgbClr val="000000"/>
                </a:solidFill>
                <a:latin typeface="Lucida Sans Unicode"/>
                <a:cs typeface="Lucida Sans Unicode"/>
              </a:rPr>
              <a:t>связей</a:t>
            </a:r>
            <a:endParaRPr sz="3400" dirty="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169701" y="7458887"/>
            <a:ext cx="4476115" cy="38100"/>
          </a:xfrm>
          <a:custGeom>
            <a:avLst/>
            <a:gdLst/>
            <a:ahLst/>
            <a:cxnLst/>
            <a:rect l="l" t="t" r="r" b="b"/>
            <a:pathLst>
              <a:path w="4476115" h="38100">
                <a:moveTo>
                  <a:pt x="4475759" y="0"/>
                </a:moveTo>
                <a:lnTo>
                  <a:pt x="4475759" y="0"/>
                </a:lnTo>
                <a:lnTo>
                  <a:pt x="0" y="0"/>
                </a:lnTo>
                <a:lnTo>
                  <a:pt x="0" y="38100"/>
                </a:lnTo>
                <a:lnTo>
                  <a:pt x="4475759" y="38100"/>
                </a:lnTo>
                <a:lnTo>
                  <a:pt x="44757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081356" y="2736953"/>
            <a:ext cx="8520844" cy="5725157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3250" spc="160" dirty="0">
                <a:latin typeface="Lucida Sans Unicode"/>
                <a:cs typeface="Lucida Sans Unicode"/>
              </a:rPr>
              <a:t>Телефон</a:t>
            </a:r>
            <a:r>
              <a:rPr sz="3250" spc="160" dirty="0">
                <a:latin typeface="Arial MT"/>
                <a:cs typeface="Arial MT"/>
              </a:rPr>
              <a:t>:</a:t>
            </a:r>
            <a:endParaRPr sz="325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sz="3250" spc="180" dirty="0">
                <a:latin typeface="Arial MT"/>
                <a:cs typeface="Arial MT"/>
              </a:rPr>
              <a:t>(495)</a:t>
            </a:r>
            <a:r>
              <a:rPr sz="3250" spc="385" dirty="0">
                <a:latin typeface="Arial MT"/>
                <a:cs typeface="Arial MT"/>
              </a:rPr>
              <a:t> </a:t>
            </a:r>
            <a:r>
              <a:rPr sz="3250" spc="245" dirty="0">
                <a:latin typeface="Arial MT"/>
                <a:cs typeface="Arial MT"/>
              </a:rPr>
              <a:t>250-62-93</a:t>
            </a:r>
            <a:endParaRPr sz="325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450" dirty="0">
              <a:latin typeface="Arial MT"/>
              <a:cs typeface="Arial MT"/>
            </a:endParaRPr>
          </a:p>
          <a:p>
            <a:pPr marL="149860" marR="1936114" indent="-137795">
              <a:lnSpc>
                <a:spcPct val="132700"/>
              </a:lnSpc>
            </a:pPr>
            <a:r>
              <a:rPr sz="3250" spc="235" dirty="0">
                <a:latin typeface="Lucida Sans Unicode"/>
                <a:cs typeface="Lucida Sans Unicode"/>
              </a:rPr>
              <a:t>Электронная </a:t>
            </a:r>
            <a:r>
              <a:rPr sz="3250" spc="250" dirty="0">
                <a:latin typeface="Lucida Sans Unicode"/>
                <a:cs typeface="Lucida Sans Unicode"/>
              </a:rPr>
              <a:t>почта</a:t>
            </a:r>
            <a:r>
              <a:rPr sz="3250" spc="250" dirty="0">
                <a:latin typeface="Arial MT"/>
                <a:cs typeface="Arial MT"/>
              </a:rPr>
              <a:t>: </a:t>
            </a:r>
            <a:r>
              <a:rPr sz="3250" spc="-885" dirty="0">
                <a:latin typeface="Arial MT"/>
                <a:cs typeface="Arial MT"/>
              </a:rPr>
              <a:t> </a:t>
            </a:r>
            <a:r>
              <a:rPr sz="3250" u="sng" spc="204" dirty="0">
                <a:latin typeface="Arial MT"/>
                <a:cs typeface="Arial MT"/>
                <a:hlinkClick r:id="rId5"/>
              </a:rPr>
              <a:t>dep_ktpos@rggu.ru</a:t>
            </a:r>
            <a:endParaRPr sz="3250" u="sng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3300" dirty="0">
              <a:latin typeface="Arial MT"/>
              <a:cs typeface="Arial MT"/>
            </a:endParaRPr>
          </a:p>
          <a:p>
            <a:pPr marL="12700">
              <a:spcBef>
                <a:spcPts val="2655"/>
              </a:spcBef>
            </a:pPr>
            <a:r>
              <a:rPr sz="3250" spc="175" dirty="0" err="1">
                <a:latin typeface="Lucida Sans Unicode"/>
                <a:cs typeface="Lucida Sans Unicode"/>
              </a:rPr>
              <a:t>Сайт</a:t>
            </a:r>
            <a:r>
              <a:rPr lang="ru-RU" sz="3250" spc="175" dirty="0">
                <a:latin typeface="Arial MT"/>
                <a:cs typeface="Arial MT"/>
              </a:rPr>
              <a:t>:</a:t>
            </a:r>
            <a:r>
              <a:rPr lang="ru-RU" sz="3250" spc="204" dirty="0">
                <a:latin typeface="Arial M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www.rsuh.ru/education/frso/department-theory-and-practice-of-public-relations/</a:t>
            </a:r>
            <a:r>
              <a:rPr lang="ru-RU" sz="3250" spc="204" dirty="0">
                <a:latin typeface="Arial MT"/>
              </a:rPr>
              <a:t> 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20685" y="8930588"/>
            <a:ext cx="2469515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30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14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68947" y="8930588"/>
            <a:ext cx="207645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90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300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7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1602362" y="8930588"/>
            <a:ext cx="1640839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85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421983" y="8930588"/>
            <a:ext cx="23749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95044">
              <a:lnSpc>
                <a:spcPct val="100000"/>
              </a:lnSpc>
              <a:spcBef>
                <a:spcPts val="95"/>
              </a:spcBef>
            </a:pPr>
            <a:r>
              <a:rPr spc="375" dirty="0"/>
              <a:t>Хочешь</a:t>
            </a:r>
            <a:r>
              <a:rPr spc="520" dirty="0"/>
              <a:t> </a:t>
            </a:r>
            <a:r>
              <a:rPr spc="370" dirty="0"/>
              <a:t>узнать</a:t>
            </a:r>
            <a:r>
              <a:rPr spc="520" dirty="0"/>
              <a:t> </a:t>
            </a:r>
            <a:r>
              <a:rPr spc="180" dirty="0"/>
              <a:t>все</a:t>
            </a:r>
            <a:r>
              <a:rPr spc="520" dirty="0"/>
              <a:t> </a:t>
            </a:r>
            <a:r>
              <a:rPr spc="270" dirty="0"/>
              <a:t>про</a:t>
            </a:r>
            <a:r>
              <a:rPr spc="520" dirty="0"/>
              <a:t> </a:t>
            </a:r>
            <a:r>
              <a:rPr spc="290" dirty="0"/>
              <a:t>факультет?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220685" y="8930588"/>
            <a:ext cx="2469515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30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14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68947" y="8930588"/>
            <a:ext cx="207645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90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300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7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602362" y="8930588"/>
            <a:ext cx="1640839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85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421983" y="8930588"/>
            <a:ext cx="23749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42636" y="1041276"/>
            <a:ext cx="7216775" cy="6115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850" b="1" spc="405" dirty="0">
                <a:solidFill>
                  <a:srgbClr val="005CA2"/>
                </a:solidFill>
                <a:latin typeface="Arial"/>
                <a:cs typeface="Arial"/>
              </a:rPr>
              <a:t>Подпишись</a:t>
            </a:r>
            <a:r>
              <a:rPr sz="3850" b="1" spc="505" dirty="0">
                <a:solidFill>
                  <a:srgbClr val="005CA2"/>
                </a:solidFill>
                <a:latin typeface="Arial"/>
                <a:cs typeface="Arial"/>
              </a:rPr>
              <a:t> </a:t>
            </a:r>
            <a:r>
              <a:rPr sz="3850" b="1" spc="330" dirty="0">
                <a:solidFill>
                  <a:srgbClr val="005CA2"/>
                </a:solidFill>
                <a:latin typeface="Arial"/>
                <a:cs typeface="Arial"/>
              </a:rPr>
              <a:t>на</a:t>
            </a:r>
            <a:r>
              <a:rPr sz="3850" b="1" spc="505" dirty="0">
                <a:solidFill>
                  <a:srgbClr val="005CA2"/>
                </a:solidFill>
                <a:latin typeface="Arial"/>
                <a:cs typeface="Arial"/>
              </a:rPr>
              <a:t> </a:t>
            </a:r>
            <a:r>
              <a:rPr sz="3850" b="1" spc="260" dirty="0">
                <a:solidFill>
                  <a:srgbClr val="005CA2"/>
                </a:solidFill>
                <a:latin typeface="Arial"/>
                <a:cs typeface="Arial"/>
              </a:rPr>
              <a:t>рассылку!</a:t>
            </a:r>
            <a:endParaRPr sz="3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87163" y="10055"/>
            <a:ext cx="7258049" cy="102869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9436" y="4726935"/>
            <a:ext cx="95250" cy="9524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9436" y="5269860"/>
            <a:ext cx="95250" cy="9524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9436" y="6355710"/>
            <a:ext cx="95250" cy="9524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29436" y="3167374"/>
            <a:ext cx="8370570" cy="439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500" b="1" spc="240" dirty="0">
                <a:latin typeface="Arial"/>
                <a:cs typeface="Arial"/>
              </a:rPr>
              <a:t>Абаев</a:t>
            </a:r>
            <a:r>
              <a:rPr sz="3500" b="1" spc="450" dirty="0">
                <a:latin typeface="Arial"/>
                <a:cs typeface="Arial"/>
              </a:rPr>
              <a:t> </a:t>
            </a:r>
            <a:r>
              <a:rPr sz="3500" b="1" spc="250" dirty="0">
                <a:latin typeface="Arial"/>
                <a:cs typeface="Arial"/>
              </a:rPr>
              <a:t>Алан</a:t>
            </a:r>
            <a:r>
              <a:rPr sz="3500" b="1" spc="455" dirty="0">
                <a:latin typeface="Arial"/>
                <a:cs typeface="Arial"/>
              </a:rPr>
              <a:t> </a:t>
            </a:r>
            <a:r>
              <a:rPr sz="3500" b="1" spc="385" dirty="0">
                <a:latin typeface="Arial"/>
                <a:cs typeface="Arial"/>
              </a:rPr>
              <a:t>Лазаревич</a:t>
            </a:r>
            <a:endParaRPr sz="3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850" dirty="0">
              <a:latin typeface="Arial"/>
              <a:cs typeface="Arial"/>
            </a:endParaRPr>
          </a:p>
          <a:p>
            <a:pPr marL="594995">
              <a:lnSpc>
                <a:spcPct val="100000"/>
              </a:lnSpc>
            </a:pPr>
            <a:r>
              <a:rPr sz="2700" spc="190" dirty="0">
                <a:latin typeface="Lucida Sans Unicode"/>
                <a:cs typeface="Lucida Sans Unicode"/>
              </a:rPr>
              <a:t>Член</a:t>
            </a:r>
            <a:r>
              <a:rPr sz="2700" spc="210" dirty="0">
                <a:latin typeface="Lucida Sans Unicode"/>
                <a:cs typeface="Lucida Sans Unicode"/>
              </a:rPr>
              <a:t> </a:t>
            </a:r>
            <a:r>
              <a:rPr sz="2700" spc="175" dirty="0">
                <a:latin typeface="Lucida Sans Unicode"/>
                <a:cs typeface="Lucida Sans Unicode"/>
              </a:rPr>
              <a:t>Гильдии</a:t>
            </a:r>
            <a:r>
              <a:rPr sz="2700" spc="210" dirty="0">
                <a:latin typeface="Lucida Sans Unicode"/>
                <a:cs typeface="Lucida Sans Unicode"/>
              </a:rPr>
              <a:t> </a:t>
            </a:r>
            <a:r>
              <a:rPr sz="2700" spc="155" dirty="0">
                <a:latin typeface="Lucida Sans Unicode"/>
                <a:cs typeface="Lucida Sans Unicode"/>
              </a:rPr>
              <a:t>маркетологов</a:t>
            </a:r>
            <a:endParaRPr sz="2700" dirty="0">
              <a:latin typeface="Lucida Sans Unicode"/>
              <a:cs typeface="Lucida Sans Unicode"/>
            </a:endParaRPr>
          </a:p>
          <a:p>
            <a:pPr marL="594995" marR="5080">
              <a:lnSpc>
                <a:spcPct val="131900"/>
              </a:lnSpc>
              <a:spcBef>
                <a:spcPts val="5"/>
              </a:spcBef>
            </a:pPr>
            <a:r>
              <a:rPr sz="2700" spc="130" dirty="0">
                <a:latin typeface="Lucida Sans Unicode"/>
                <a:cs typeface="Lucida Sans Unicode"/>
              </a:rPr>
              <a:t>Награжден</a:t>
            </a:r>
            <a:r>
              <a:rPr sz="2700" spc="225" dirty="0">
                <a:latin typeface="Lucida Sans Unicode"/>
                <a:cs typeface="Lucida Sans Unicode"/>
              </a:rPr>
              <a:t> </a:t>
            </a:r>
            <a:r>
              <a:rPr sz="2700" spc="135" dirty="0">
                <a:latin typeface="Lucida Sans Unicode"/>
                <a:cs typeface="Lucida Sans Unicode"/>
              </a:rPr>
              <a:t>Орденским</a:t>
            </a:r>
            <a:r>
              <a:rPr sz="2700" spc="225" dirty="0">
                <a:latin typeface="Lucida Sans Unicode"/>
                <a:cs typeface="Lucida Sans Unicode"/>
              </a:rPr>
              <a:t> </a:t>
            </a:r>
            <a:r>
              <a:rPr sz="2700" spc="165" dirty="0">
                <a:latin typeface="Lucida Sans Unicode"/>
                <a:cs typeface="Lucida Sans Unicode"/>
              </a:rPr>
              <a:t>знаком</a:t>
            </a:r>
            <a:r>
              <a:rPr sz="2700" spc="225" dirty="0">
                <a:latin typeface="Lucida Sans Unicode"/>
                <a:cs typeface="Lucida Sans Unicode"/>
              </a:rPr>
              <a:t> </a:t>
            </a:r>
            <a:r>
              <a:rPr sz="2700" spc="175" dirty="0">
                <a:latin typeface="Lucida Sans Unicode"/>
                <a:cs typeface="Lucida Sans Unicode"/>
              </a:rPr>
              <a:t>Гильдии </a:t>
            </a:r>
            <a:r>
              <a:rPr sz="2700" spc="180" dirty="0">
                <a:latin typeface="Lucida Sans Unicode"/>
                <a:cs typeface="Lucida Sans Unicode"/>
              </a:rPr>
              <a:t> </a:t>
            </a:r>
            <a:r>
              <a:rPr sz="2700" spc="155" dirty="0">
                <a:latin typeface="Lucida Sans Unicode"/>
                <a:cs typeface="Lucida Sans Unicode"/>
              </a:rPr>
              <a:t>маркетологов</a:t>
            </a:r>
            <a:r>
              <a:rPr sz="2700" spc="215" dirty="0">
                <a:latin typeface="Lucida Sans Unicode"/>
                <a:cs typeface="Lucida Sans Unicode"/>
              </a:rPr>
              <a:t> </a:t>
            </a:r>
            <a:r>
              <a:rPr sz="2700" spc="85" dirty="0">
                <a:latin typeface="Arial MT"/>
                <a:cs typeface="Arial MT"/>
              </a:rPr>
              <a:t>«</a:t>
            </a:r>
            <a:r>
              <a:rPr sz="2700" spc="85" dirty="0">
                <a:latin typeface="Lucida Sans Unicode"/>
                <a:cs typeface="Lucida Sans Unicode"/>
              </a:rPr>
              <a:t>За</a:t>
            </a:r>
            <a:r>
              <a:rPr sz="2700" spc="220" dirty="0">
                <a:latin typeface="Lucida Sans Unicode"/>
                <a:cs typeface="Lucida Sans Unicode"/>
              </a:rPr>
              <a:t> </a:t>
            </a:r>
            <a:r>
              <a:rPr sz="2700" spc="125" dirty="0">
                <a:latin typeface="Lucida Sans Unicode"/>
                <a:cs typeface="Lucida Sans Unicode"/>
              </a:rPr>
              <a:t>заслуги</a:t>
            </a:r>
            <a:r>
              <a:rPr sz="2700" spc="220" dirty="0">
                <a:latin typeface="Lucida Sans Unicode"/>
                <a:cs typeface="Lucida Sans Unicode"/>
              </a:rPr>
              <a:t> </a:t>
            </a:r>
            <a:r>
              <a:rPr sz="2700" spc="135" dirty="0">
                <a:latin typeface="Lucida Sans Unicode"/>
                <a:cs typeface="Lucida Sans Unicode"/>
              </a:rPr>
              <a:t>в</a:t>
            </a:r>
            <a:r>
              <a:rPr sz="2700" spc="215" dirty="0">
                <a:latin typeface="Lucida Sans Unicode"/>
                <a:cs typeface="Lucida Sans Unicode"/>
              </a:rPr>
              <a:t> </a:t>
            </a:r>
            <a:r>
              <a:rPr sz="2700" spc="135" dirty="0">
                <a:latin typeface="Lucida Sans Unicode"/>
                <a:cs typeface="Lucida Sans Unicode"/>
              </a:rPr>
              <a:t>маркетинге</a:t>
            </a:r>
            <a:r>
              <a:rPr sz="2700" spc="135" dirty="0">
                <a:latin typeface="Arial MT"/>
                <a:cs typeface="Arial MT"/>
              </a:rPr>
              <a:t>»</a:t>
            </a:r>
            <a:endParaRPr sz="2700" dirty="0">
              <a:latin typeface="Arial MT"/>
              <a:cs typeface="Arial MT"/>
            </a:endParaRPr>
          </a:p>
          <a:p>
            <a:pPr marL="594995" marR="1416050">
              <a:lnSpc>
                <a:spcPct val="131900"/>
              </a:lnSpc>
            </a:pPr>
            <a:r>
              <a:rPr sz="2700" spc="135" dirty="0">
                <a:latin typeface="Lucida Sans Unicode"/>
                <a:cs typeface="Lucida Sans Unicode"/>
              </a:rPr>
              <a:t>Председатель</a:t>
            </a:r>
            <a:r>
              <a:rPr sz="2700" spc="215" dirty="0">
                <a:latin typeface="Lucida Sans Unicode"/>
                <a:cs typeface="Lucida Sans Unicode"/>
              </a:rPr>
              <a:t> </a:t>
            </a:r>
            <a:r>
              <a:rPr sz="2700" spc="165" dirty="0">
                <a:latin typeface="Lucida Sans Unicode"/>
                <a:cs typeface="Lucida Sans Unicode"/>
              </a:rPr>
              <a:t>Комиссии</a:t>
            </a:r>
            <a:r>
              <a:rPr sz="2700" spc="220" dirty="0">
                <a:latin typeface="Lucida Sans Unicode"/>
                <a:cs typeface="Lucida Sans Unicode"/>
              </a:rPr>
              <a:t> </a:t>
            </a:r>
            <a:r>
              <a:rPr sz="2700" spc="120" dirty="0">
                <a:latin typeface="Lucida Sans Unicode"/>
                <a:cs typeface="Lucida Sans Unicode"/>
              </a:rPr>
              <a:t>АКАР</a:t>
            </a:r>
            <a:r>
              <a:rPr sz="2700" spc="215" dirty="0">
                <a:latin typeface="Lucida Sans Unicode"/>
                <a:cs typeface="Lucida Sans Unicode"/>
              </a:rPr>
              <a:t> </a:t>
            </a:r>
            <a:r>
              <a:rPr sz="2700" spc="75" dirty="0">
                <a:latin typeface="Lucida Sans Unicode"/>
                <a:cs typeface="Lucida Sans Unicode"/>
              </a:rPr>
              <a:t>по </a:t>
            </a:r>
            <a:r>
              <a:rPr sz="2700" spc="-835" dirty="0">
                <a:latin typeface="Lucida Sans Unicode"/>
                <a:cs typeface="Lucida Sans Unicode"/>
              </a:rPr>
              <a:t> </a:t>
            </a:r>
            <a:r>
              <a:rPr sz="2700" spc="180" dirty="0">
                <a:latin typeface="Lucida Sans Unicode"/>
                <a:cs typeface="Lucida Sans Unicode"/>
              </a:rPr>
              <a:t>профессионально</a:t>
            </a:r>
            <a:r>
              <a:rPr sz="2700" spc="180" dirty="0">
                <a:latin typeface="Arial MT"/>
                <a:cs typeface="Arial MT"/>
              </a:rPr>
              <a:t>-</a:t>
            </a:r>
            <a:r>
              <a:rPr sz="2700" spc="180" dirty="0">
                <a:latin typeface="Lucida Sans Unicode"/>
                <a:cs typeface="Lucida Sans Unicode"/>
              </a:rPr>
              <a:t>общественной </a:t>
            </a:r>
            <a:r>
              <a:rPr sz="2700" spc="-840" dirty="0">
                <a:latin typeface="Lucida Sans Unicode"/>
                <a:cs typeface="Lucida Sans Unicode"/>
              </a:rPr>
              <a:t> </a:t>
            </a:r>
            <a:r>
              <a:rPr sz="2700" spc="145" dirty="0">
                <a:latin typeface="Lucida Sans Unicode"/>
                <a:cs typeface="Lucida Sans Unicode"/>
              </a:rPr>
              <a:t>аккредитации</a:t>
            </a:r>
            <a:endParaRPr sz="2700" dirty="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83361" y="453682"/>
            <a:ext cx="783780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315" dirty="0"/>
              <a:t>Декан</a:t>
            </a:r>
            <a:r>
              <a:rPr sz="2700" spc="360" dirty="0"/>
              <a:t> </a:t>
            </a:r>
            <a:r>
              <a:rPr sz="2700" spc="254" dirty="0"/>
              <a:t>факультета</a:t>
            </a:r>
            <a:r>
              <a:rPr sz="2700" spc="355" dirty="0"/>
              <a:t> </a:t>
            </a:r>
            <a:r>
              <a:rPr sz="2700" spc="285" dirty="0"/>
              <a:t>рекламы</a:t>
            </a:r>
            <a:r>
              <a:rPr sz="2700" spc="360" dirty="0"/>
              <a:t> </a:t>
            </a:r>
            <a:r>
              <a:rPr sz="2700" spc="280" dirty="0"/>
              <a:t>и</a:t>
            </a:r>
            <a:r>
              <a:rPr sz="2700" spc="360" dirty="0"/>
              <a:t> </a:t>
            </a:r>
            <a:r>
              <a:rPr sz="2700" spc="235" dirty="0"/>
              <a:t>связей</a:t>
            </a:r>
            <a:r>
              <a:rPr sz="2700" spc="360" dirty="0"/>
              <a:t> </a:t>
            </a:r>
            <a:r>
              <a:rPr sz="2700" spc="-114" dirty="0"/>
              <a:t>с</a:t>
            </a:r>
            <a:endParaRPr sz="2700" dirty="0"/>
          </a:p>
        </p:txBody>
      </p:sp>
      <p:sp>
        <p:nvSpPr>
          <p:cNvPr id="18" name="object 18"/>
          <p:cNvSpPr txBox="1"/>
          <p:nvPr/>
        </p:nvSpPr>
        <p:spPr>
          <a:xfrm>
            <a:off x="183361" y="865162"/>
            <a:ext cx="9196070" cy="1111250"/>
          </a:xfrm>
          <a:prstGeom prst="rect">
            <a:avLst/>
          </a:prstGeom>
        </p:spPr>
        <p:txBody>
          <a:bodyPr vert="horz" wrap="square" lIns="0" tIns="144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35"/>
              </a:spcBef>
            </a:pPr>
            <a:r>
              <a:rPr sz="2700" b="1" spc="245" dirty="0">
                <a:solidFill>
                  <a:srgbClr val="005CA2"/>
                </a:solidFill>
                <a:latin typeface="Arial"/>
                <a:cs typeface="Arial"/>
              </a:rPr>
              <a:t>общественностью,</a:t>
            </a:r>
            <a:r>
              <a:rPr sz="2700" b="1" spc="375" dirty="0">
                <a:solidFill>
                  <a:srgbClr val="005CA2"/>
                </a:solidFill>
                <a:latin typeface="Arial"/>
                <a:cs typeface="Arial"/>
              </a:rPr>
              <a:t> </a:t>
            </a:r>
            <a:r>
              <a:rPr sz="2700" b="1" spc="320" dirty="0">
                <a:solidFill>
                  <a:srgbClr val="005CA2"/>
                </a:solidFill>
                <a:latin typeface="Arial"/>
                <a:cs typeface="Arial"/>
              </a:rPr>
              <a:t>заведующий</a:t>
            </a:r>
            <a:r>
              <a:rPr sz="2700" b="1" spc="375" dirty="0">
                <a:solidFill>
                  <a:srgbClr val="005CA2"/>
                </a:solidFill>
                <a:latin typeface="Arial"/>
                <a:cs typeface="Arial"/>
              </a:rPr>
              <a:t> </a:t>
            </a:r>
            <a:r>
              <a:rPr sz="2700" b="1" spc="260" dirty="0">
                <a:solidFill>
                  <a:srgbClr val="005CA2"/>
                </a:solidFill>
                <a:latin typeface="Arial"/>
                <a:cs typeface="Arial"/>
              </a:rPr>
              <a:t>кафедрой</a:t>
            </a:r>
            <a:endParaRPr sz="2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2700" b="1" spc="290" dirty="0">
                <a:solidFill>
                  <a:srgbClr val="005CA2"/>
                </a:solidFill>
                <a:latin typeface="Arial"/>
                <a:cs typeface="Arial"/>
              </a:rPr>
              <a:t>интегрированных</a:t>
            </a:r>
            <a:r>
              <a:rPr sz="2700" b="1" spc="365" dirty="0">
                <a:solidFill>
                  <a:srgbClr val="005CA2"/>
                </a:solidFill>
                <a:latin typeface="Arial"/>
                <a:cs typeface="Arial"/>
              </a:rPr>
              <a:t> </a:t>
            </a:r>
            <a:r>
              <a:rPr sz="2700" b="1" spc="385" dirty="0">
                <a:solidFill>
                  <a:srgbClr val="005CA2"/>
                </a:solidFill>
                <a:latin typeface="Arial"/>
                <a:cs typeface="Arial"/>
              </a:rPr>
              <a:t>коммуникаци</a:t>
            </a:r>
            <a:r>
              <a:rPr lang="ru-RU" sz="2700" b="1" spc="385" dirty="0">
                <a:solidFill>
                  <a:srgbClr val="005CA2"/>
                </a:solidFill>
                <a:latin typeface="Arial"/>
                <a:cs typeface="Arial"/>
              </a:rPr>
              <a:t>й</a:t>
            </a:r>
            <a:r>
              <a:rPr sz="2700" b="1" spc="370" dirty="0">
                <a:solidFill>
                  <a:srgbClr val="005CA2"/>
                </a:solidFill>
                <a:latin typeface="Arial"/>
                <a:cs typeface="Arial"/>
              </a:rPr>
              <a:t> </a:t>
            </a:r>
            <a:r>
              <a:rPr sz="2700" b="1" spc="280" dirty="0">
                <a:solidFill>
                  <a:srgbClr val="005CA2"/>
                </a:solidFill>
                <a:latin typeface="Arial"/>
                <a:cs typeface="Arial"/>
              </a:rPr>
              <a:t>и</a:t>
            </a:r>
            <a:r>
              <a:rPr sz="2700" b="1" spc="370" dirty="0">
                <a:solidFill>
                  <a:srgbClr val="005CA2"/>
                </a:solidFill>
                <a:latin typeface="Arial"/>
                <a:cs typeface="Arial"/>
              </a:rPr>
              <a:t> </a:t>
            </a:r>
            <a:r>
              <a:rPr sz="2700" b="1" spc="285" dirty="0">
                <a:solidFill>
                  <a:srgbClr val="005CA2"/>
                </a:solidFill>
                <a:latin typeface="Arial"/>
                <a:cs typeface="Arial"/>
              </a:rPr>
              <a:t>рекламы</a:t>
            </a:r>
            <a:endParaRPr sz="2700" dirty="0">
              <a:latin typeface="Arial"/>
              <a:cs typeface="Arial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1DAE3933-F14E-CE20-E4BD-D55BEA4EF793}"/>
              </a:ext>
            </a:extLst>
          </p:cNvPr>
          <p:cNvGrpSpPr/>
          <p:nvPr/>
        </p:nvGrpSpPr>
        <p:grpSpPr>
          <a:xfrm>
            <a:off x="15977937" y="41667"/>
            <a:ext cx="2309131" cy="10292080"/>
            <a:chOff x="15977937" y="41667"/>
            <a:chExt cx="2309131" cy="10292080"/>
          </a:xfrm>
        </p:grpSpPr>
        <p:sp>
          <p:nvSpPr>
            <p:cNvPr id="27" name="object 4">
              <a:extLst>
                <a:ext uri="{FF2B5EF4-FFF2-40B4-BE49-F238E27FC236}">
                  <a16:creationId xmlns:a16="http://schemas.microsoft.com/office/drawing/2014/main" id="{2315F4AB-A71D-3595-1BE4-6C441FDB31C6}"/>
                </a:ext>
              </a:extLst>
            </p:cNvPr>
            <p:cNvSpPr/>
            <p:nvPr/>
          </p:nvSpPr>
          <p:spPr>
            <a:xfrm>
              <a:off x="15977937" y="41667"/>
              <a:ext cx="2286000" cy="2411730"/>
            </a:xfrm>
            <a:custGeom>
              <a:avLst/>
              <a:gdLst/>
              <a:ahLst/>
              <a:cxnLst/>
              <a:rect l="l" t="t" r="r" b="b"/>
              <a:pathLst>
                <a:path w="2286000" h="2411730">
                  <a:moveTo>
                    <a:pt x="0" y="0"/>
                  </a:moveTo>
                  <a:lnTo>
                    <a:pt x="2285981" y="0"/>
                  </a:lnTo>
                  <a:lnTo>
                    <a:pt x="2285981" y="2411267"/>
                  </a:lnTo>
                  <a:lnTo>
                    <a:pt x="0" y="2411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5">
              <a:extLst>
                <a:ext uri="{FF2B5EF4-FFF2-40B4-BE49-F238E27FC236}">
                  <a16:creationId xmlns:a16="http://schemas.microsoft.com/office/drawing/2014/main" id="{343201DC-B3C6-C6B8-838E-9A92AED2738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215381" y="277196"/>
              <a:ext cx="1857374" cy="1857374"/>
            </a:xfrm>
            <a:prstGeom prst="rect">
              <a:avLst/>
            </a:prstGeom>
          </p:spPr>
        </p:pic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D79FCCBB-D3F2-A579-30C3-41DB70C7EC30}"/>
                </a:ext>
              </a:extLst>
            </p:cNvPr>
            <p:cNvGrpSpPr/>
            <p:nvPr/>
          </p:nvGrpSpPr>
          <p:grpSpPr>
            <a:xfrm>
              <a:off x="16001068" y="2453397"/>
              <a:ext cx="2286000" cy="7880350"/>
              <a:chOff x="16002000" y="2579818"/>
              <a:chExt cx="2286000" cy="7880350"/>
            </a:xfrm>
          </p:grpSpPr>
          <p:grpSp>
            <p:nvGrpSpPr>
              <p:cNvPr id="30" name="Группа 29">
                <a:extLst>
                  <a:ext uri="{FF2B5EF4-FFF2-40B4-BE49-F238E27FC236}">
                    <a16:creationId xmlns:a16="http://schemas.microsoft.com/office/drawing/2014/main" id="{1C6A993B-44AF-B24B-B036-0100216FC815}"/>
                  </a:ext>
                </a:extLst>
              </p:cNvPr>
              <p:cNvGrpSpPr/>
              <p:nvPr/>
            </p:nvGrpSpPr>
            <p:grpSpPr>
              <a:xfrm>
                <a:off x="16002000" y="2579818"/>
                <a:ext cx="2286000" cy="7880350"/>
                <a:chOff x="16002000" y="2579818"/>
                <a:chExt cx="2286000" cy="7880350"/>
              </a:xfrm>
            </p:grpSpPr>
            <p:sp>
              <p:nvSpPr>
                <p:cNvPr id="36" name="object 4">
                  <a:extLst>
                    <a:ext uri="{FF2B5EF4-FFF2-40B4-BE49-F238E27FC236}">
                      <a16:creationId xmlns:a16="http://schemas.microsoft.com/office/drawing/2014/main" id="{15698BD6-1FC8-76D2-D068-3D5D668D0D01}"/>
                    </a:ext>
                  </a:extLst>
                </p:cNvPr>
                <p:cNvSpPr/>
                <p:nvPr/>
              </p:nvSpPr>
              <p:spPr>
                <a:xfrm>
                  <a:off x="16002000" y="2579818"/>
                  <a:ext cx="2286000" cy="788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6000" h="7880350">
                      <a:moveTo>
                        <a:pt x="0" y="7879794"/>
                      </a:moveTo>
                      <a:lnTo>
                        <a:pt x="2285976" y="7879794"/>
                      </a:lnTo>
                      <a:lnTo>
                        <a:pt x="2285976" y="0"/>
                      </a:lnTo>
                      <a:lnTo>
                        <a:pt x="0" y="0"/>
                      </a:lnTo>
                      <a:lnTo>
                        <a:pt x="0" y="7879794"/>
                      </a:lnTo>
                      <a:close/>
                    </a:path>
                  </a:pathLst>
                </a:custGeom>
                <a:solidFill>
                  <a:srgbClr val="005CA2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7" name="object 6">
                  <a:extLst>
                    <a:ext uri="{FF2B5EF4-FFF2-40B4-BE49-F238E27FC236}">
                      <a16:creationId xmlns:a16="http://schemas.microsoft.com/office/drawing/2014/main" id="{129C0998-43C0-CCAE-5CB5-722ADAFF70DE}"/>
                    </a:ext>
                  </a:extLst>
                </p:cNvPr>
                <p:cNvSpPr txBox="1"/>
                <p:nvPr/>
              </p:nvSpPr>
              <p:spPr>
                <a:xfrm>
                  <a:off x="17254203" y="5577859"/>
                  <a:ext cx="400110" cy="2312993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Р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К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Л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А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М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Ы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EF5D1049-6CCC-D200-D341-02FE24911CD7}"/>
                  </a:ext>
                </a:extLst>
              </p:cNvPr>
              <p:cNvGrpSpPr/>
              <p:nvPr/>
            </p:nvGrpSpPr>
            <p:grpSpPr>
              <a:xfrm>
                <a:off x="16435981" y="2832656"/>
                <a:ext cx="1218332" cy="7303729"/>
                <a:chOff x="16435981" y="2832656"/>
                <a:chExt cx="1218332" cy="7303729"/>
              </a:xfrm>
            </p:grpSpPr>
            <p:sp>
              <p:nvSpPr>
                <p:cNvPr id="32" name="object 5">
                  <a:extLst>
                    <a:ext uri="{FF2B5EF4-FFF2-40B4-BE49-F238E27FC236}">
                      <a16:creationId xmlns:a16="http://schemas.microsoft.com/office/drawing/2014/main" id="{74D3D36F-883A-4CAF-37A6-AAE1B61C25A4}"/>
                    </a:ext>
                  </a:extLst>
                </p:cNvPr>
                <p:cNvSpPr txBox="1"/>
                <p:nvPr/>
              </p:nvSpPr>
              <p:spPr>
                <a:xfrm>
                  <a:off x="17245212" y="2832656"/>
                  <a:ext cx="400110" cy="2650991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Ф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А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К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У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Л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Ь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3" name="object 7">
                  <a:extLst>
                    <a:ext uri="{FF2B5EF4-FFF2-40B4-BE49-F238E27FC236}">
                      <a16:creationId xmlns:a16="http://schemas.microsoft.com/office/drawing/2014/main" id="{1CF268EA-63E8-0CB1-C6D1-31341143B86C}"/>
                    </a:ext>
                  </a:extLst>
                </p:cNvPr>
                <p:cNvSpPr txBox="1"/>
                <p:nvPr/>
              </p:nvSpPr>
              <p:spPr>
                <a:xfrm>
                  <a:off x="17151568" y="7890852"/>
                  <a:ext cx="479425" cy="299720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И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4" name="object 8">
                  <a:extLst>
                    <a:ext uri="{FF2B5EF4-FFF2-40B4-BE49-F238E27FC236}">
                      <a16:creationId xmlns:a16="http://schemas.microsoft.com/office/drawing/2014/main" id="{9AC2B501-DA21-392B-5F34-EFF7EA450D66}"/>
                    </a:ext>
                  </a:extLst>
                </p:cNvPr>
                <p:cNvSpPr txBox="1"/>
                <p:nvPr/>
              </p:nvSpPr>
              <p:spPr>
                <a:xfrm>
                  <a:off x="17254203" y="8314402"/>
                  <a:ext cx="400110" cy="1821983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В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Я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З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Й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5" name="object 9">
                  <a:extLst>
                    <a:ext uri="{FF2B5EF4-FFF2-40B4-BE49-F238E27FC236}">
                      <a16:creationId xmlns:a16="http://schemas.microsoft.com/office/drawing/2014/main" id="{519BEB31-F648-1EFA-1544-6701F70DA169}"/>
                    </a:ext>
                  </a:extLst>
                </p:cNvPr>
                <p:cNvSpPr txBox="1"/>
                <p:nvPr/>
              </p:nvSpPr>
              <p:spPr>
                <a:xfrm>
                  <a:off x="16435981" y="4114197"/>
                  <a:ext cx="400110" cy="5145285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  <a:tabLst>
                      <a:tab pos="429259" algn="l"/>
                    </a:tabLst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	О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Б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Щ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В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Н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Н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О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Ь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Ю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71821" y="3255245"/>
            <a:ext cx="11944985" cy="2517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4485" marR="5080" indent="-312420">
              <a:lnSpc>
                <a:spcPct val="132900"/>
              </a:lnSpc>
              <a:spcBef>
                <a:spcPts val="95"/>
              </a:spcBef>
              <a:tabLst>
                <a:tab pos="4157979" algn="l"/>
                <a:tab pos="6657340" algn="l"/>
                <a:tab pos="8164830" algn="l"/>
                <a:tab pos="9666605" algn="l"/>
              </a:tabLst>
            </a:pPr>
            <a:r>
              <a:rPr sz="6150" spc="-80" dirty="0"/>
              <a:t>С</a:t>
            </a:r>
            <a:r>
              <a:rPr sz="6150" spc="250" dirty="0"/>
              <a:t>ТА</a:t>
            </a:r>
            <a:r>
              <a:rPr sz="6150" spc="715" dirty="0"/>
              <a:t>Н</a:t>
            </a:r>
            <a:r>
              <a:rPr sz="6150" spc="-50" dirty="0"/>
              <a:t>Ь</a:t>
            </a:r>
            <a:r>
              <a:rPr sz="6150" spc="250" dirty="0"/>
              <a:t>Т</a:t>
            </a:r>
            <a:r>
              <a:rPr sz="6150" spc="-645" dirty="0"/>
              <a:t>Е</a:t>
            </a:r>
            <a:r>
              <a:rPr sz="6150" dirty="0"/>
              <a:t>	</a:t>
            </a:r>
            <a:r>
              <a:rPr sz="6150" spc="605" dirty="0"/>
              <a:t>Ч</a:t>
            </a:r>
            <a:r>
              <a:rPr sz="6150" spc="250" dirty="0"/>
              <a:t>А</a:t>
            </a:r>
            <a:r>
              <a:rPr sz="6150" spc="-80" dirty="0"/>
              <a:t>С</a:t>
            </a:r>
            <a:r>
              <a:rPr sz="6150" spc="250" dirty="0"/>
              <a:t>Т</a:t>
            </a:r>
            <a:r>
              <a:rPr sz="6150" spc="-50" dirty="0"/>
              <a:t>Ь</a:t>
            </a:r>
            <a:r>
              <a:rPr sz="6150" spc="265" dirty="0"/>
              <a:t>Ю</a:t>
            </a:r>
            <a:r>
              <a:rPr sz="6150" dirty="0"/>
              <a:t>	</a:t>
            </a:r>
            <a:r>
              <a:rPr sz="6150" spc="715" dirty="0"/>
              <a:t>Н</a:t>
            </a:r>
            <a:r>
              <a:rPr sz="6150" spc="250" dirty="0"/>
              <a:t>А</a:t>
            </a:r>
            <a:r>
              <a:rPr sz="6150" spc="910" dirty="0"/>
              <a:t>Ш</a:t>
            </a:r>
            <a:r>
              <a:rPr sz="6150" spc="-215" dirty="0"/>
              <a:t>Е</a:t>
            </a:r>
            <a:r>
              <a:rPr sz="6150" spc="409" dirty="0"/>
              <a:t>Г</a:t>
            </a:r>
            <a:r>
              <a:rPr sz="6150" spc="75" dirty="0"/>
              <a:t>О  </a:t>
            </a:r>
            <a:r>
              <a:rPr sz="6150" spc="285" dirty="0"/>
              <a:t>ФАКУЛЬТЕТА!	</a:t>
            </a:r>
            <a:r>
              <a:rPr sz="6150" spc="484" dirty="0"/>
              <a:t>ЖДЕМ	</a:t>
            </a:r>
            <a:r>
              <a:rPr sz="6150" spc="-5" dirty="0"/>
              <a:t>ВАС!</a:t>
            </a:r>
            <a:endParaRPr sz="6150"/>
          </a:p>
        </p:txBody>
      </p:sp>
      <p:sp>
        <p:nvSpPr>
          <p:cNvPr id="3" name="object 3"/>
          <p:cNvSpPr txBox="1"/>
          <p:nvPr/>
        </p:nvSpPr>
        <p:spPr>
          <a:xfrm>
            <a:off x="6220685" y="8930588"/>
            <a:ext cx="2469515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30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14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68947" y="8930588"/>
            <a:ext cx="207645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90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300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7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602362" y="8930588"/>
            <a:ext cx="1640839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85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421983" y="8930588"/>
            <a:ext cx="23749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02355" y="3"/>
            <a:ext cx="7253447" cy="1028699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7165897" y="7742049"/>
            <a:ext cx="479425" cy="299720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И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165897" y="8221007"/>
            <a:ext cx="479425" cy="1642745"/>
          </a:xfrm>
          <a:prstGeom prst="rect">
            <a:avLst/>
          </a:prstGeom>
        </p:spPr>
        <p:txBody>
          <a:bodyPr vert="vert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9436" y="4719030"/>
            <a:ext cx="95250" cy="9524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9436" y="6347805"/>
            <a:ext cx="95250" cy="9524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83361" y="3144266"/>
            <a:ext cx="9198610" cy="3961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500" b="1" spc="37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Клягин</a:t>
            </a:r>
            <a:r>
              <a:rPr sz="3500" b="1" spc="459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3500" b="1" spc="3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Сергей</a:t>
            </a:r>
            <a:r>
              <a:rPr sz="3500" b="1" spc="46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3500" b="1" spc="30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Вячеславович</a:t>
            </a:r>
            <a:endParaRPr sz="35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7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594995" marR="5080" algn="just">
              <a:lnSpc>
                <a:spcPct val="131900"/>
              </a:lnSpc>
            </a:pPr>
            <a:r>
              <a:rPr sz="2700" spc="18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Руководитель </a:t>
            </a:r>
            <a:r>
              <a:rPr sz="2700" spc="4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и</a:t>
            </a:r>
            <a:r>
              <a:rPr sz="2700" spc="4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700" spc="17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участник </a:t>
            </a:r>
            <a:r>
              <a:rPr sz="2700" spc="10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ряда </a:t>
            </a:r>
            <a:r>
              <a:rPr sz="2700" spc="15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профильных </a:t>
            </a:r>
            <a:r>
              <a:rPr sz="2700" spc="-84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700" spc="17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коммуникационных</a:t>
            </a:r>
            <a:r>
              <a:rPr sz="2700" spc="22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700" spc="18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кампаний</a:t>
            </a:r>
            <a:r>
              <a:rPr sz="2700" spc="22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700" spc="4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и</a:t>
            </a:r>
            <a:endParaRPr sz="27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594995" marR="1515110" indent="-15875" algn="just">
              <a:lnSpc>
                <a:spcPct val="131900"/>
              </a:lnSpc>
            </a:pPr>
            <a:r>
              <a:rPr sz="2700" spc="17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научно-исследовательских </a:t>
            </a:r>
            <a:r>
              <a:rPr sz="2700" spc="16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проектов </a:t>
            </a:r>
            <a:r>
              <a:rPr sz="2700" spc="-84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700" spc="19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Член </a:t>
            </a:r>
            <a:r>
              <a:rPr sz="2700" spc="12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редколлегии </a:t>
            </a:r>
            <a:r>
              <a:rPr sz="2700" spc="16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научного </a:t>
            </a:r>
            <a:r>
              <a:rPr sz="2700" spc="16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журнала </a:t>
            </a:r>
            <a:r>
              <a:rPr sz="2700" spc="-84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700" spc="5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Russian</a:t>
            </a:r>
            <a:r>
              <a:rPr sz="2700" spc="32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700" spc="13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Journal</a:t>
            </a:r>
            <a:r>
              <a:rPr sz="2700" spc="32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700" spc="19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of</a:t>
            </a:r>
            <a:r>
              <a:rPr sz="2700" spc="33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700" spc="10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Communication</a:t>
            </a:r>
            <a:endParaRPr sz="27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85279" y="438728"/>
            <a:ext cx="8208009" cy="1654175"/>
          </a:xfrm>
          <a:prstGeom prst="rect">
            <a:avLst/>
          </a:prstGeom>
        </p:spPr>
        <p:txBody>
          <a:bodyPr vert="horz" wrap="square" lIns="0" tIns="144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35"/>
              </a:spcBef>
            </a:pPr>
            <a:r>
              <a:rPr sz="2700" spc="310" dirty="0"/>
              <a:t>Заведующий</a:t>
            </a:r>
            <a:r>
              <a:rPr sz="2700" spc="360" dirty="0"/>
              <a:t> </a:t>
            </a:r>
            <a:r>
              <a:rPr sz="2700" spc="260" dirty="0"/>
              <a:t>кафедрой</a:t>
            </a:r>
            <a:r>
              <a:rPr sz="2700" spc="360" dirty="0"/>
              <a:t> </a:t>
            </a:r>
            <a:r>
              <a:rPr sz="2700" spc="305" dirty="0"/>
              <a:t>теории</a:t>
            </a:r>
            <a:r>
              <a:rPr sz="2700" spc="360" dirty="0"/>
              <a:t> </a:t>
            </a:r>
            <a:r>
              <a:rPr sz="2700" spc="280" dirty="0"/>
              <a:t>и</a:t>
            </a:r>
            <a:endParaRPr sz="2700" dirty="0"/>
          </a:p>
          <a:p>
            <a:pPr marL="12700" marR="5080">
              <a:lnSpc>
                <a:spcPct val="131900"/>
              </a:lnSpc>
            </a:pPr>
            <a:r>
              <a:rPr sz="2700" spc="370" dirty="0"/>
              <a:t>практики</a:t>
            </a:r>
            <a:r>
              <a:rPr sz="2700" spc="365" dirty="0"/>
              <a:t> </a:t>
            </a:r>
            <a:r>
              <a:rPr sz="2700" spc="254" dirty="0"/>
              <a:t>общественных</a:t>
            </a:r>
            <a:r>
              <a:rPr sz="2700" spc="365" dirty="0"/>
              <a:t> </a:t>
            </a:r>
            <a:r>
              <a:rPr sz="2700" spc="235" dirty="0"/>
              <a:t>связей,</a:t>
            </a:r>
            <a:r>
              <a:rPr sz="2700" spc="370" dirty="0"/>
              <a:t> </a:t>
            </a:r>
            <a:r>
              <a:rPr sz="2700" spc="265" dirty="0"/>
              <a:t>доктор </a:t>
            </a:r>
            <a:r>
              <a:rPr sz="2700" spc="-735" dirty="0"/>
              <a:t> </a:t>
            </a:r>
            <a:r>
              <a:rPr sz="2700" spc="210" dirty="0"/>
              <a:t>философских</a:t>
            </a:r>
            <a:r>
              <a:rPr sz="2700" spc="365" dirty="0"/>
              <a:t> </a:t>
            </a:r>
            <a:r>
              <a:rPr sz="2700" spc="295" dirty="0"/>
              <a:t>наук</a:t>
            </a:r>
            <a:endParaRPr sz="2700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98809BF-EE97-14BE-8C2A-931A8EA98983}"/>
              </a:ext>
            </a:extLst>
          </p:cNvPr>
          <p:cNvGrpSpPr/>
          <p:nvPr/>
        </p:nvGrpSpPr>
        <p:grpSpPr>
          <a:xfrm>
            <a:off x="15978869" y="0"/>
            <a:ext cx="2309131" cy="10292080"/>
            <a:chOff x="15977937" y="41667"/>
            <a:chExt cx="2309131" cy="10292080"/>
          </a:xfrm>
        </p:grpSpPr>
        <p:sp>
          <p:nvSpPr>
            <p:cNvPr id="18" name="object 4">
              <a:extLst>
                <a:ext uri="{FF2B5EF4-FFF2-40B4-BE49-F238E27FC236}">
                  <a16:creationId xmlns:a16="http://schemas.microsoft.com/office/drawing/2014/main" id="{B618FC75-696F-354A-F83F-A198FB50D90B}"/>
                </a:ext>
              </a:extLst>
            </p:cNvPr>
            <p:cNvSpPr/>
            <p:nvPr/>
          </p:nvSpPr>
          <p:spPr>
            <a:xfrm>
              <a:off x="15977937" y="41667"/>
              <a:ext cx="2286000" cy="2411730"/>
            </a:xfrm>
            <a:custGeom>
              <a:avLst/>
              <a:gdLst/>
              <a:ahLst/>
              <a:cxnLst/>
              <a:rect l="l" t="t" r="r" b="b"/>
              <a:pathLst>
                <a:path w="2286000" h="2411730">
                  <a:moveTo>
                    <a:pt x="0" y="0"/>
                  </a:moveTo>
                  <a:lnTo>
                    <a:pt x="2285981" y="0"/>
                  </a:lnTo>
                  <a:lnTo>
                    <a:pt x="2285981" y="2411267"/>
                  </a:lnTo>
                  <a:lnTo>
                    <a:pt x="0" y="2411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C32161DF-AA2F-DCE6-CB40-2723B662C45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215381" y="277196"/>
              <a:ext cx="1857374" cy="1857374"/>
            </a:xfrm>
            <a:prstGeom prst="rect">
              <a:avLst/>
            </a:prstGeom>
          </p:spPr>
        </p:pic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B1340866-A1DC-2254-F59F-DADBB4DC2EB7}"/>
                </a:ext>
              </a:extLst>
            </p:cNvPr>
            <p:cNvGrpSpPr/>
            <p:nvPr/>
          </p:nvGrpSpPr>
          <p:grpSpPr>
            <a:xfrm>
              <a:off x="16001068" y="2453397"/>
              <a:ext cx="2286000" cy="7880350"/>
              <a:chOff x="16002000" y="2579818"/>
              <a:chExt cx="2286000" cy="7880350"/>
            </a:xfrm>
          </p:grpSpPr>
          <p:grpSp>
            <p:nvGrpSpPr>
              <p:cNvPr id="21" name="Группа 20">
                <a:extLst>
                  <a:ext uri="{FF2B5EF4-FFF2-40B4-BE49-F238E27FC236}">
                    <a16:creationId xmlns:a16="http://schemas.microsoft.com/office/drawing/2014/main" id="{B141CB68-AF0C-940F-3BCE-36EEF8FADF6A}"/>
                  </a:ext>
                </a:extLst>
              </p:cNvPr>
              <p:cNvGrpSpPr/>
              <p:nvPr/>
            </p:nvGrpSpPr>
            <p:grpSpPr>
              <a:xfrm>
                <a:off x="16002000" y="2579818"/>
                <a:ext cx="2286000" cy="7880350"/>
                <a:chOff x="16002000" y="2579818"/>
                <a:chExt cx="2286000" cy="7880350"/>
              </a:xfrm>
            </p:grpSpPr>
            <p:sp>
              <p:nvSpPr>
                <p:cNvPr id="27" name="object 4">
                  <a:extLst>
                    <a:ext uri="{FF2B5EF4-FFF2-40B4-BE49-F238E27FC236}">
                      <a16:creationId xmlns:a16="http://schemas.microsoft.com/office/drawing/2014/main" id="{BF7C8B0B-1DA5-E7D1-C808-B8919AB10D2B}"/>
                    </a:ext>
                  </a:extLst>
                </p:cNvPr>
                <p:cNvSpPr/>
                <p:nvPr/>
              </p:nvSpPr>
              <p:spPr>
                <a:xfrm>
                  <a:off x="16002000" y="2579818"/>
                  <a:ext cx="2286000" cy="788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6000" h="7880350">
                      <a:moveTo>
                        <a:pt x="0" y="7879794"/>
                      </a:moveTo>
                      <a:lnTo>
                        <a:pt x="2285976" y="7879794"/>
                      </a:lnTo>
                      <a:lnTo>
                        <a:pt x="2285976" y="0"/>
                      </a:lnTo>
                      <a:lnTo>
                        <a:pt x="0" y="0"/>
                      </a:lnTo>
                      <a:lnTo>
                        <a:pt x="0" y="7879794"/>
                      </a:lnTo>
                      <a:close/>
                    </a:path>
                  </a:pathLst>
                </a:custGeom>
                <a:solidFill>
                  <a:srgbClr val="005CA2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28" name="object 6">
                  <a:extLst>
                    <a:ext uri="{FF2B5EF4-FFF2-40B4-BE49-F238E27FC236}">
                      <a16:creationId xmlns:a16="http://schemas.microsoft.com/office/drawing/2014/main" id="{012D24AC-6EFF-6987-CF42-F2AED14414C6}"/>
                    </a:ext>
                  </a:extLst>
                </p:cNvPr>
                <p:cNvSpPr txBox="1"/>
                <p:nvPr/>
              </p:nvSpPr>
              <p:spPr>
                <a:xfrm>
                  <a:off x="17254203" y="5577859"/>
                  <a:ext cx="400110" cy="2312993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Р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К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Л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А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М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Ы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397338D1-0326-19C7-CCED-647975C85A80}"/>
                  </a:ext>
                </a:extLst>
              </p:cNvPr>
              <p:cNvGrpSpPr/>
              <p:nvPr/>
            </p:nvGrpSpPr>
            <p:grpSpPr>
              <a:xfrm>
                <a:off x="16435981" y="2832656"/>
                <a:ext cx="1218332" cy="7303729"/>
                <a:chOff x="16435981" y="2832656"/>
                <a:chExt cx="1218332" cy="7303729"/>
              </a:xfrm>
            </p:grpSpPr>
            <p:sp>
              <p:nvSpPr>
                <p:cNvPr id="23" name="object 5">
                  <a:extLst>
                    <a:ext uri="{FF2B5EF4-FFF2-40B4-BE49-F238E27FC236}">
                      <a16:creationId xmlns:a16="http://schemas.microsoft.com/office/drawing/2014/main" id="{AE2C3959-F8DF-6F8A-5DAD-660ED9B5A7DB}"/>
                    </a:ext>
                  </a:extLst>
                </p:cNvPr>
                <p:cNvSpPr txBox="1"/>
                <p:nvPr/>
              </p:nvSpPr>
              <p:spPr>
                <a:xfrm>
                  <a:off x="17245212" y="2832656"/>
                  <a:ext cx="400110" cy="2650991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Ф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А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К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У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Л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Ь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4" name="object 7">
                  <a:extLst>
                    <a:ext uri="{FF2B5EF4-FFF2-40B4-BE49-F238E27FC236}">
                      <a16:creationId xmlns:a16="http://schemas.microsoft.com/office/drawing/2014/main" id="{FA2CB8BB-3FB7-6E66-B157-3786BCE0CEF2}"/>
                    </a:ext>
                  </a:extLst>
                </p:cNvPr>
                <p:cNvSpPr txBox="1"/>
                <p:nvPr/>
              </p:nvSpPr>
              <p:spPr>
                <a:xfrm>
                  <a:off x="17151568" y="7890852"/>
                  <a:ext cx="479425" cy="299720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И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5" name="object 8">
                  <a:extLst>
                    <a:ext uri="{FF2B5EF4-FFF2-40B4-BE49-F238E27FC236}">
                      <a16:creationId xmlns:a16="http://schemas.microsoft.com/office/drawing/2014/main" id="{74112C61-65D8-69D9-F397-AC419EC62CAE}"/>
                    </a:ext>
                  </a:extLst>
                </p:cNvPr>
                <p:cNvSpPr txBox="1"/>
                <p:nvPr/>
              </p:nvSpPr>
              <p:spPr>
                <a:xfrm>
                  <a:off x="17254203" y="8314402"/>
                  <a:ext cx="400110" cy="1821983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В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Я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З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Й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6" name="object 9">
                  <a:extLst>
                    <a:ext uri="{FF2B5EF4-FFF2-40B4-BE49-F238E27FC236}">
                      <a16:creationId xmlns:a16="http://schemas.microsoft.com/office/drawing/2014/main" id="{D6204C7F-AC58-633C-4ABF-C97F7F9B66F9}"/>
                    </a:ext>
                  </a:extLst>
                </p:cNvPr>
                <p:cNvSpPr txBox="1"/>
                <p:nvPr/>
              </p:nvSpPr>
              <p:spPr>
                <a:xfrm>
                  <a:off x="16435981" y="4114197"/>
                  <a:ext cx="400110" cy="5145285"/>
                </a:xfrm>
                <a:prstGeom prst="rect">
                  <a:avLst/>
                </a:prstGeom>
              </p:spPr>
              <p:txBody>
                <a:bodyPr vert="vert" wrap="square" lIns="0" tIns="3873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305"/>
                    </a:spcBef>
                    <a:tabLst>
                      <a:tab pos="429259" algn="l"/>
                    </a:tabLst>
                  </a:pP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	О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Б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Щ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В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Е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Н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Н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О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С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Т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Ь</a:t>
                  </a:r>
                  <a:r>
                    <a:rPr sz="2600" b="1" spc="-280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 </a:t>
                  </a:r>
                  <a:r>
                    <a:rPr sz="2600" b="1" dirty="0">
                      <a:solidFill>
                        <a:srgbClr val="F9FBF6"/>
                      </a:solidFill>
                      <a:latin typeface="Arial"/>
                      <a:cs typeface="Arial"/>
                    </a:rPr>
                    <a:t>Ю</a:t>
                  </a:r>
                  <a:endParaRPr sz="2600" dirty="0">
                    <a:latin typeface="Arial"/>
                    <a:cs typeface="Arial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3598" y="8837759"/>
            <a:ext cx="1447799" cy="14382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20059" y="193140"/>
            <a:ext cx="6256655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305" dirty="0"/>
              <a:t>Координаторы</a:t>
            </a:r>
            <a:r>
              <a:rPr sz="3100" spc="390" dirty="0"/>
              <a:t> </a:t>
            </a:r>
            <a:r>
              <a:rPr sz="3100" spc="295" dirty="0"/>
              <a:t>факультета</a:t>
            </a:r>
            <a:endParaRPr sz="3100"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9937" y="4575077"/>
            <a:ext cx="2794595" cy="2794595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3943433" y="5915224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50" y="28574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43433" y="6286500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50" y="28574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752440" y="4611044"/>
            <a:ext cx="4937760" cy="2569871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2000" b="1" spc="9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По</a:t>
            </a:r>
            <a:r>
              <a:rPr sz="2000" b="1" spc="23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000" b="1" spc="15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работе</a:t>
            </a:r>
            <a:r>
              <a:rPr sz="2000" b="1" spc="23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000" b="1" spc="3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со</a:t>
            </a:r>
            <a:r>
              <a:rPr sz="2000" b="1" spc="23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000" b="1" spc="19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студентами</a:t>
            </a:r>
            <a:endParaRPr sz="20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  <a:tabLst>
                <a:tab pos="2679700" algn="l"/>
              </a:tabLst>
            </a:pPr>
            <a:r>
              <a:rPr sz="2000" b="1" spc="16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Черная</a:t>
            </a:r>
            <a:r>
              <a:rPr sz="2000" b="1" spc="26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000" b="1" spc="21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Маргарита	</a:t>
            </a:r>
            <a:r>
              <a:rPr sz="2000" b="1" spc="15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Альбертовна</a:t>
            </a:r>
            <a:endParaRPr sz="20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05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400685">
              <a:lnSpc>
                <a:spcPct val="100000"/>
              </a:lnSpc>
            </a:pPr>
            <a:r>
              <a:rPr sz="1800" spc="8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Кандидат</a:t>
            </a:r>
            <a:r>
              <a:rPr sz="1800" spc="114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1800" spc="1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технических</a:t>
            </a:r>
            <a:r>
              <a:rPr sz="1800" spc="12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1800" spc="9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наук</a:t>
            </a:r>
            <a:endParaRPr sz="18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400685" marR="5080">
              <a:lnSpc>
                <a:spcPct val="131900"/>
              </a:lnSpc>
              <a:tabLst>
                <a:tab pos="2654935" algn="l"/>
              </a:tabLst>
            </a:pPr>
            <a:r>
              <a:rPr sz="1800" spc="-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Д</a:t>
            </a:r>
            <a:r>
              <a:rPr sz="1800" spc="10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о</a:t>
            </a:r>
            <a:r>
              <a:rPr sz="1800" spc="5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ц</a:t>
            </a:r>
            <a:r>
              <a:rPr sz="1800" spc="13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е</a:t>
            </a:r>
            <a:r>
              <a:rPr sz="1800" spc="14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н</a:t>
            </a:r>
            <a:r>
              <a:rPr sz="1800" spc="-3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т</a:t>
            </a:r>
            <a:r>
              <a:rPr sz="1800" spc="15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1800" spc="11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к</a:t>
            </a:r>
            <a:r>
              <a:rPr sz="1800" spc="14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а</a:t>
            </a:r>
            <a:r>
              <a:rPr sz="1800" spc="-2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ф</a:t>
            </a:r>
            <a:r>
              <a:rPr sz="1800" spc="13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е</a:t>
            </a:r>
            <a:r>
              <a:rPr sz="1800" spc="-4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д</a:t>
            </a:r>
            <a:r>
              <a:rPr sz="1800" spc="9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ры</a:t>
            </a:r>
            <a:r>
              <a:rPr sz="18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	</a:t>
            </a:r>
            <a:r>
              <a:rPr sz="1800" spc="15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и</a:t>
            </a:r>
            <a:r>
              <a:rPr sz="1800" spc="14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н</a:t>
            </a:r>
            <a:r>
              <a:rPr sz="1800" spc="9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т</a:t>
            </a:r>
            <a:r>
              <a:rPr sz="1800" spc="13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е</a:t>
            </a:r>
            <a:r>
              <a:rPr sz="1800" spc="1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г</a:t>
            </a:r>
            <a:r>
              <a:rPr sz="1800" spc="9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р</a:t>
            </a:r>
            <a:r>
              <a:rPr sz="1800" spc="15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и</a:t>
            </a:r>
            <a:r>
              <a:rPr sz="1800" spc="9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р</a:t>
            </a:r>
            <a:r>
              <a:rPr sz="1800" spc="10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о</a:t>
            </a:r>
            <a:r>
              <a:rPr sz="1800" spc="21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в</a:t>
            </a:r>
            <a:r>
              <a:rPr sz="1800" spc="14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анн</a:t>
            </a:r>
            <a:r>
              <a:rPr sz="1800" spc="22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ы</a:t>
            </a:r>
            <a:r>
              <a:rPr sz="1800" spc="-10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х  </a:t>
            </a:r>
            <a:r>
              <a:rPr sz="1800" spc="114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коммуникаций</a:t>
            </a:r>
            <a:r>
              <a:rPr sz="1800" spc="14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1800" spc="2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и</a:t>
            </a:r>
            <a:r>
              <a:rPr sz="1800" spc="15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1800" spc="12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рекламы</a:t>
            </a:r>
            <a:endParaRPr sz="18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39804" y="1230854"/>
            <a:ext cx="2794315" cy="279459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8013193" y="1291297"/>
            <a:ext cx="5646280" cy="2280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1650">
              <a:lnSpc>
                <a:spcPct val="131900"/>
              </a:lnSpc>
              <a:spcBef>
                <a:spcPts val="100"/>
              </a:spcBef>
            </a:pPr>
            <a:r>
              <a:rPr sz="2000" b="1" spc="9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По</a:t>
            </a:r>
            <a:r>
              <a:rPr sz="2000" b="1" spc="23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000" b="1" spc="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учебно-методической</a:t>
            </a:r>
            <a:r>
              <a:rPr sz="2000" b="1" spc="24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000" b="1" spc="15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работе </a:t>
            </a:r>
            <a:r>
              <a:rPr sz="2000" b="1" spc="-484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000" b="1" spc="14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Насырова</a:t>
            </a:r>
            <a:r>
              <a:rPr sz="2000" b="1" spc="23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000" b="1" spc="114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Елена</a:t>
            </a:r>
            <a:r>
              <a:rPr sz="2000" b="1" spc="23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000" b="1" spc="15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Валерьевна</a:t>
            </a:r>
            <a:endParaRPr sz="20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05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68643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800" spc="8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Кандидат</a:t>
            </a:r>
            <a:r>
              <a:rPr sz="1800" spc="12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1800" spc="11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политических</a:t>
            </a:r>
            <a:r>
              <a:rPr sz="1800" spc="12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1800" spc="9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наук</a:t>
            </a:r>
            <a:endParaRPr sz="18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686435" marR="5080" indent="-285750">
              <a:lnSpc>
                <a:spcPct val="1319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2654935" algn="l"/>
              </a:tabLst>
            </a:pPr>
            <a:r>
              <a:rPr sz="1800" spc="-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Д</a:t>
            </a:r>
            <a:r>
              <a:rPr sz="1800" spc="10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о</a:t>
            </a:r>
            <a:r>
              <a:rPr sz="1800" spc="5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ц</a:t>
            </a:r>
            <a:r>
              <a:rPr sz="1800" spc="13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е</a:t>
            </a:r>
            <a:r>
              <a:rPr sz="1800" spc="14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н</a:t>
            </a:r>
            <a:r>
              <a:rPr sz="1800" spc="-3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т</a:t>
            </a:r>
            <a:r>
              <a:rPr sz="1800" spc="15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1800" spc="11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к</a:t>
            </a:r>
            <a:r>
              <a:rPr sz="1800" spc="14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а</a:t>
            </a:r>
            <a:r>
              <a:rPr sz="1800" spc="-2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ф</a:t>
            </a:r>
            <a:r>
              <a:rPr sz="1800" spc="13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е</a:t>
            </a:r>
            <a:r>
              <a:rPr sz="1800" spc="-4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д</a:t>
            </a:r>
            <a:r>
              <a:rPr sz="1800" spc="9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ры</a:t>
            </a:r>
            <a:r>
              <a:rPr lang="ru-RU" spc="9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1800" spc="15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и</a:t>
            </a:r>
            <a:r>
              <a:rPr sz="1800" spc="14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н</a:t>
            </a:r>
            <a:r>
              <a:rPr sz="1800" spc="9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т</a:t>
            </a:r>
            <a:r>
              <a:rPr sz="1800" spc="13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е</a:t>
            </a:r>
            <a:r>
              <a:rPr sz="1800" spc="1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г</a:t>
            </a:r>
            <a:r>
              <a:rPr sz="1800" spc="9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р</a:t>
            </a:r>
            <a:r>
              <a:rPr sz="1800" spc="15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и</a:t>
            </a:r>
            <a:r>
              <a:rPr sz="1800" spc="9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р</a:t>
            </a:r>
            <a:r>
              <a:rPr sz="1800" spc="10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о</a:t>
            </a:r>
            <a:r>
              <a:rPr sz="1800" spc="21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в</a:t>
            </a:r>
            <a:r>
              <a:rPr sz="1800" spc="14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анн</a:t>
            </a:r>
            <a:r>
              <a:rPr sz="1800" spc="22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ы</a:t>
            </a:r>
            <a:r>
              <a:rPr sz="1800" spc="-10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х  </a:t>
            </a:r>
            <a:r>
              <a:rPr sz="1800" spc="114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коммуникаций</a:t>
            </a:r>
            <a:r>
              <a:rPr sz="1800" spc="14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1800" spc="2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и</a:t>
            </a:r>
            <a:r>
              <a:rPr sz="1800" spc="15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1800" spc="12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рекламы</a:t>
            </a:r>
            <a:endParaRPr sz="18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77457" y="4575077"/>
            <a:ext cx="2794595" cy="2794595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3178448" y="5709594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50" y="28574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186051" y="6010258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50" y="28574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2950953" y="4384378"/>
            <a:ext cx="4937760" cy="2262094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2000" b="1" spc="9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По</a:t>
            </a:r>
            <a:r>
              <a:rPr sz="2000" b="1" spc="22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000" b="1" spc="22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организации</a:t>
            </a:r>
            <a:r>
              <a:rPr sz="2000" b="1" spc="22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000" b="1" spc="25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практики</a:t>
            </a:r>
            <a:endParaRPr sz="20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2000" b="1" spc="22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Джавршян</a:t>
            </a:r>
            <a:r>
              <a:rPr sz="2000" b="1" spc="22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000" b="1" spc="18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Нана</a:t>
            </a:r>
            <a:r>
              <a:rPr sz="2000" b="1" spc="22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000" b="1" spc="204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Размиковна</a:t>
            </a:r>
            <a:endParaRPr sz="20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ru-RU" sz="305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400685">
              <a:lnSpc>
                <a:spcPct val="100000"/>
              </a:lnSpc>
            </a:pPr>
            <a:r>
              <a:rPr lang="ru-RU" sz="1800" spc="8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Кандидат</a:t>
            </a:r>
            <a:r>
              <a:rPr lang="ru-RU" sz="1800" spc="12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ru-RU" sz="1800" spc="9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филологических</a:t>
            </a:r>
            <a:r>
              <a:rPr lang="ru-RU" sz="1800" spc="12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ru-RU" sz="1800" spc="9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наук</a:t>
            </a:r>
            <a:endParaRPr lang="ru-RU" sz="18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400685" marR="5080">
              <a:lnSpc>
                <a:spcPct val="131900"/>
              </a:lnSpc>
              <a:tabLst>
                <a:tab pos="2654935" algn="l"/>
              </a:tabLst>
            </a:pPr>
            <a:r>
              <a:rPr lang="ru-RU" sz="1800" spc="-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Д</a:t>
            </a:r>
            <a:r>
              <a:rPr lang="ru-RU" sz="1800" spc="10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о</a:t>
            </a:r>
            <a:r>
              <a:rPr lang="ru-RU" sz="1800" spc="5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ц</a:t>
            </a:r>
            <a:r>
              <a:rPr lang="ru-RU" sz="1800" spc="13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е</a:t>
            </a:r>
            <a:r>
              <a:rPr lang="ru-RU" sz="1800" spc="14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н</a:t>
            </a:r>
            <a:r>
              <a:rPr lang="ru-RU" sz="1800" spc="-3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т</a:t>
            </a:r>
            <a:r>
              <a:rPr lang="ru-RU" sz="1800" spc="15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ru-RU" sz="1800" spc="11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к</a:t>
            </a:r>
            <a:r>
              <a:rPr lang="ru-RU" sz="1800" spc="14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а</a:t>
            </a:r>
            <a:r>
              <a:rPr lang="ru-RU" sz="1800" spc="-2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ф</a:t>
            </a:r>
            <a:r>
              <a:rPr lang="ru-RU" sz="1800" spc="13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е</a:t>
            </a:r>
            <a:r>
              <a:rPr lang="ru-RU" sz="1800" spc="-4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д</a:t>
            </a:r>
            <a:r>
              <a:rPr lang="ru-RU" sz="1800" spc="9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ры</a:t>
            </a:r>
            <a:r>
              <a:rPr lang="ru-RU" sz="18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	</a:t>
            </a:r>
            <a:r>
              <a:rPr lang="ru-RU" sz="1800" spc="15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и</a:t>
            </a:r>
            <a:r>
              <a:rPr lang="ru-RU" sz="1800" spc="14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н</a:t>
            </a:r>
            <a:r>
              <a:rPr lang="ru-RU" sz="1800" spc="9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т</a:t>
            </a:r>
            <a:r>
              <a:rPr lang="ru-RU" sz="1800" spc="13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е</a:t>
            </a:r>
            <a:r>
              <a:rPr lang="ru-RU" sz="1800" spc="1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г</a:t>
            </a:r>
            <a:r>
              <a:rPr lang="ru-RU" sz="1800" spc="9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р</a:t>
            </a:r>
            <a:r>
              <a:rPr lang="ru-RU" sz="1800" spc="15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и</a:t>
            </a:r>
            <a:r>
              <a:rPr lang="ru-RU" sz="1800" spc="9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р</a:t>
            </a:r>
            <a:r>
              <a:rPr lang="ru-RU" sz="1800" spc="10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о</a:t>
            </a:r>
            <a:r>
              <a:rPr lang="ru-RU" sz="1800" spc="21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в</a:t>
            </a:r>
            <a:r>
              <a:rPr lang="ru-RU" sz="1800" spc="14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анн</a:t>
            </a:r>
            <a:r>
              <a:rPr lang="ru-RU" sz="1800" spc="22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ы</a:t>
            </a:r>
            <a:r>
              <a:rPr lang="ru-RU" sz="1800" spc="-10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х  </a:t>
            </a:r>
            <a:r>
              <a:rPr lang="ru-RU" sz="1800" spc="114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коммуникаций</a:t>
            </a:r>
            <a:r>
              <a:rPr lang="ru-RU" sz="1800" spc="14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ru-RU" sz="1800" spc="2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и</a:t>
            </a:r>
            <a:r>
              <a:rPr lang="ru-RU" sz="1800" spc="15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ru-RU" sz="1800" spc="12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рекламы</a:t>
            </a:r>
            <a:endParaRPr lang="ru-RU" sz="18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20685" y="8930588"/>
            <a:ext cx="2469515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30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14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868947" y="8930588"/>
            <a:ext cx="207645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90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300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7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1602362" y="8930588"/>
            <a:ext cx="1640839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85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421983" y="8930588"/>
            <a:ext cx="23749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endParaRPr sz="2600">
              <a:latin typeface="Arial"/>
              <a:cs typeface="Arial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3598" y="8837759"/>
            <a:ext cx="1447799" cy="14382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9399" y="1205817"/>
            <a:ext cx="2794595" cy="279459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93623" y="5086088"/>
            <a:ext cx="2794595" cy="279459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94056" y="1203960"/>
            <a:ext cx="2793600" cy="279360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532463" y="3237969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50" y="28574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698803" y="2994764"/>
            <a:ext cx="4549775" cy="111125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800" spc="80" dirty="0">
                <a:latin typeface="Lucida Sans Unicode"/>
                <a:cs typeface="Lucida Sans Unicode"/>
              </a:rPr>
              <a:t>Кандидат</a:t>
            </a:r>
            <a:r>
              <a:rPr sz="1800" spc="135" dirty="0">
                <a:latin typeface="Lucida Sans Unicode"/>
                <a:cs typeface="Lucida Sans Unicode"/>
              </a:rPr>
              <a:t> </a:t>
            </a:r>
            <a:r>
              <a:rPr sz="1800" spc="110" dirty="0">
                <a:latin typeface="Lucida Sans Unicode"/>
                <a:cs typeface="Lucida Sans Unicode"/>
              </a:rPr>
              <a:t>экономических</a:t>
            </a:r>
            <a:r>
              <a:rPr sz="1800" spc="140" dirty="0">
                <a:latin typeface="Lucida Sans Unicode"/>
                <a:cs typeface="Lucida Sans Unicode"/>
              </a:rPr>
              <a:t> </a:t>
            </a:r>
            <a:r>
              <a:rPr sz="1800" spc="90" dirty="0">
                <a:latin typeface="Lucida Sans Unicode"/>
                <a:cs typeface="Lucida Sans Unicode"/>
              </a:rPr>
              <a:t>наук</a:t>
            </a:r>
            <a:endParaRPr sz="1800" dirty="0">
              <a:latin typeface="Lucida Sans Unicode"/>
              <a:cs typeface="Lucida Sans Unicode"/>
            </a:endParaRPr>
          </a:p>
          <a:p>
            <a:pPr marL="12700" marR="5080">
              <a:lnSpc>
                <a:spcPct val="131900"/>
              </a:lnSpc>
              <a:tabLst>
                <a:tab pos="1083310" algn="l"/>
              </a:tabLst>
            </a:pPr>
            <a:r>
              <a:rPr sz="1800" spc="65" dirty="0">
                <a:latin typeface="Lucida Sans Unicode"/>
                <a:cs typeface="Lucida Sans Unicode"/>
              </a:rPr>
              <a:t>Доцент	</a:t>
            </a:r>
            <a:r>
              <a:rPr sz="1800" spc="75" dirty="0">
                <a:latin typeface="Lucida Sans Unicode"/>
                <a:cs typeface="Lucida Sans Unicode"/>
              </a:rPr>
              <a:t>кафедры</a:t>
            </a:r>
            <a:r>
              <a:rPr sz="1800" spc="120" dirty="0">
                <a:latin typeface="Lucida Sans Unicode"/>
                <a:cs typeface="Lucida Sans Unicode"/>
              </a:rPr>
              <a:t> </a:t>
            </a:r>
            <a:r>
              <a:rPr sz="1800" spc="110" dirty="0">
                <a:latin typeface="Lucida Sans Unicode"/>
                <a:cs typeface="Lucida Sans Unicode"/>
              </a:rPr>
              <a:t>интегрированных </a:t>
            </a:r>
            <a:r>
              <a:rPr sz="1800" spc="-555" dirty="0">
                <a:latin typeface="Lucida Sans Unicode"/>
                <a:cs typeface="Lucida Sans Unicode"/>
              </a:rPr>
              <a:t> </a:t>
            </a:r>
            <a:r>
              <a:rPr sz="1800" spc="114" dirty="0">
                <a:latin typeface="Lucida Sans Unicode"/>
                <a:cs typeface="Lucida Sans Unicode"/>
              </a:rPr>
              <a:t>коммуникаций</a:t>
            </a:r>
            <a:r>
              <a:rPr sz="1800" spc="145" dirty="0">
                <a:latin typeface="Lucida Sans Unicode"/>
                <a:cs typeface="Lucida Sans Unicode"/>
              </a:rPr>
              <a:t> </a:t>
            </a:r>
            <a:r>
              <a:rPr sz="1800" spc="25" dirty="0">
                <a:latin typeface="Lucida Sans Unicode"/>
                <a:cs typeface="Lucida Sans Unicode"/>
              </a:rPr>
              <a:t>и</a:t>
            </a:r>
            <a:r>
              <a:rPr sz="1800" spc="150" dirty="0">
                <a:latin typeface="Lucida Sans Unicode"/>
                <a:cs typeface="Lucida Sans Unicode"/>
              </a:rPr>
              <a:t> </a:t>
            </a:r>
            <a:r>
              <a:rPr sz="1800" spc="120" dirty="0">
                <a:latin typeface="Lucida Sans Unicode"/>
                <a:cs typeface="Lucida Sans Unicode"/>
              </a:rPr>
              <a:t>рекламы</a:t>
            </a:r>
            <a:endParaRPr sz="1800" dirty="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32463" y="3599919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50" y="28574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310212" y="1185014"/>
            <a:ext cx="4843187" cy="8007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1900"/>
              </a:lnSpc>
              <a:spcBef>
                <a:spcPts val="100"/>
              </a:spcBef>
            </a:pPr>
            <a:r>
              <a:rPr sz="2000" b="1" spc="9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По</a:t>
            </a:r>
            <a:r>
              <a:rPr sz="2000" b="1" spc="229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000" b="1" spc="19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магистратуре</a:t>
            </a:r>
            <a:r>
              <a:rPr sz="2000" b="1" spc="229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000" b="1" spc="18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и</a:t>
            </a:r>
            <a:r>
              <a:rPr sz="2000" b="1" spc="23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000" b="1" spc="15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работе</a:t>
            </a:r>
            <a:r>
              <a:rPr sz="2000" b="1" spc="229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000" b="1" spc="-8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с </a:t>
            </a:r>
            <a:r>
              <a:rPr sz="2000" b="1" spc="-484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000" b="1" spc="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иностранными</a:t>
            </a:r>
            <a:r>
              <a:rPr sz="2000" b="1" spc="21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000" b="1" spc="19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студентами</a:t>
            </a:r>
            <a:endParaRPr sz="20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10213" y="2358494"/>
            <a:ext cx="42538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65" dirty="0">
                <a:latin typeface="Arial"/>
                <a:cs typeface="Arial"/>
              </a:rPr>
              <a:t>Гуриева</a:t>
            </a:r>
            <a:r>
              <a:rPr sz="1800" b="1" spc="235" dirty="0">
                <a:latin typeface="Arial"/>
                <a:cs typeface="Arial"/>
              </a:rPr>
              <a:t> </a:t>
            </a:r>
            <a:r>
              <a:rPr sz="1800" b="1" spc="220" dirty="0">
                <a:latin typeface="Arial"/>
                <a:cs typeface="Arial"/>
              </a:rPr>
              <a:t>Мадина</a:t>
            </a:r>
            <a:r>
              <a:rPr sz="1800" b="1" spc="235" dirty="0">
                <a:latin typeface="Arial"/>
                <a:cs typeface="Arial"/>
              </a:rPr>
              <a:t> </a:t>
            </a:r>
            <a:r>
              <a:rPr sz="1800" b="1" spc="185" dirty="0">
                <a:latin typeface="Arial"/>
                <a:cs typeface="Arial"/>
              </a:rPr>
              <a:t>Таймуразовна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11126" y="5237564"/>
            <a:ext cx="5823299" cy="2168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9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По</a:t>
            </a:r>
            <a:r>
              <a:rPr sz="2000" b="1" spc="22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000" b="1" spc="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научной</a:t>
            </a:r>
            <a:r>
              <a:rPr sz="2000" b="1" spc="22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z="2000" b="1" spc="15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работе</a:t>
            </a:r>
            <a:endParaRPr sz="20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b="1" spc="12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Голова</a:t>
            </a:r>
            <a:r>
              <a:rPr b="1" spc="22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b="1" spc="15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Анна</a:t>
            </a:r>
            <a:r>
              <a:rPr b="1" spc="22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b="1" spc="18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Георгиевна</a:t>
            </a:r>
            <a:endParaRPr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365125" indent="-18256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pc="8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Кандидат</a:t>
            </a:r>
            <a:r>
              <a:rPr spc="13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pc="9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социологических</a:t>
            </a:r>
            <a:r>
              <a:rPr spc="14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pc="9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наук</a:t>
            </a:r>
            <a:endParaRPr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365125" marR="5080" indent="-182563">
              <a:lnSpc>
                <a:spcPct val="131900"/>
              </a:lnSpc>
              <a:buFont typeface="Arial" panose="020B0604020202020204" pitchFamily="34" charset="0"/>
              <a:buChar char="•"/>
              <a:tabLst>
                <a:tab pos="1471930" algn="l"/>
              </a:tabLst>
            </a:pPr>
            <a:r>
              <a:rPr spc="6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Доцент	</a:t>
            </a:r>
            <a:r>
              <a:rPr spc="7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кафедры</a:t>
            </a:r>
            <a:r>
              <a:rPr spc="12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pc="11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интегрированных </a:t>
            </a:r>
            <a:r>
              <a:rPr spc="-55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pc="114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коммуникаций</a:t>
            </a:r>
            <a:r>
              <a:rPr spc="14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pc="2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и</a:t>
            </a:r>
            <a:r>
              <a:rPr spc="15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spc="12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рекламы</a:t>
            </a:r>
            <a:endParaRPr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472052" y="3149012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50" y="28574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2638392" y="2905807"/>
            <a:ext cx="4474210" cy="111125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800" spc="80" dirty="0">
                <a:latin typeface="Lucida Sans Unicode"/>
                <a:cs typeface="Lucida Sans Unicode"/>
              </a:rPr>
              <a:t>Кандидат</a:t>
            </a:r>
            <a:r>
              <a:rPr sz="1800" spc="135" dirty="0">
                <a:latin typeface="Lucida Sans Unicode"/>
                <a:cs typeface="Lucida Sans Unicode"/>
              </a:rPr>
              <a:t> </a:t>
            </a:r>
            <a:r>
              <a:rPr sz="1800" spc="110" dirty="0">
                <a:latin typeface="Lucida Sans Unicode"/>
                <a:cs typeface="Lucida Sans Unicode"/>
              </a:rPr>
              <a:t>экономических</a:t>
            </a:r>
            <a:r>
              <a:rPr sz="1800" spc="140" dirty="0">
                <a:latin typeface="Lucida Sans Unicode"/>
                <a:cs typeface="Lucida Sans Unicode"/>
              </a:rPr>
              <a:t> </a:t>
            </a:r>
            <a:r>
              <a:rPr sz="1800" spc="90" dirty="0">
                <a:latin typeface="Lucida Sans Unicode"/>
                <a:cs typeface="Lucida Sans Unicode"/>
              </a:rPr>
              <a:t>наук</a:t>
            </a:r>
            <a:endParaRPr sz="1800">
              <a:latin typeface="Lucida Sans Unicode"/>
              <a:cs typeface="Lucida Sans Unicode"/>
            </a:endParaRPr>
          </a:p>
          <a:p>
            <a:pPr marL="12700" marR="5080">
              <a:lnSpc>
                <a:spcPct val="131900"/>
              </a:lnSpc>
            </a:pPr>
            <a:r>
              <a:rPr sz="1800" spc="65" dirty="0">
                <a:latin typeface="Lucida Sans Unicode"/>
                <a:cs typeface="Lucida Sans Unicode"/>
              </a:rPr>
              <a:t>Доцент</a:t>
            </a:r>
            <a:r>
              <a:rPr sz="1800" spc="145" dirty="0">
                <a:latin typeface="Lucida Sans Unicode"/>
                <a:cs typeface="Lucida Sans Unicode"/>
              </a:rPr>
              <a:t> </a:t>
            </a:r>
            <a:r>
              <a:rPr sz="1800" spc="75" dirty="0">
                <a:latin typeface="Lucida Sans Unicode"/>
                <a:cs typeface="Lucida Sans Unicode"/>
              </a:rPr>
              <a:t>кафедры</a:t>
            </a:r>
            <a:r>
              <a:rPr sz="1800" spc="150" dirty="0">
                <a:latin typeface="Lucida Sans Unicode"/>
                <a:cs typeface="Lucida Sans Unicode"/>
              </a:rPr>
              <a:t> </a:t>
            </a:r>
            <a:r>
              <a:rPr sz="1800" spc="110" dirty="0">
                <a:latin typeface="Lucida Sans Unicode"/>
                <a:cs typeface="Lucida Sans Unicode"/>
              </a:rPr>
              <a:t>интегрированных </a:t>
            </a:r>
            <a:r>
              <a:rPr sz="1800" spc="-555" dirty="0">
                <a:latin typeface="Lucida Sans Unicode"/>
                <a:cs typeface="Lucida Sans Unicode"/>
              </a:rPr>
              <a:t> </a:t>
            </a:r>
            <a:r>
              <a:rPr sz="1800" spc="114" dirty="0">
                <a:latin typeface="Lucida Sans Unicode"/>
                <a:cs typeface="Lucida Sans Unicode"/>
              </a:rPr>
              <a:t>коммуникаций</a:t>
            </a:r>
            <a:r>
              <a:rPr sz="1800" spc="145" dirty="0">
                <a:latin typeface="Lucida Sans Unicode"/>
                <a:cs typeface="Lucida Sans Unicode"/>
              </a:rPr>
              <a:t> </a:t>
            </a:r>
            <a:r>
              <a:rPr sz="1800" spc="25" dirty="0">
                <a:latin typeface="Lucida Sans Unicode"/>
                <a:cs typeface="Lucida Sans Unicode"/>
              </a:rPr>
              <a:t>и</a:t>
            </a:r>
            <a:r>
              <a:rPr sz="1800" spc="150" dirty="0">
                <a:latin typeface="Lucida Sans Unicode"/>
                <a:cs typeface="Lucida Sans Unicode"/>
              </a:rPr>
              <a:t> </a:t>
            </a:r>
            <a:r>
              <a:rPr sz="1800" spc="120" dirty="0">
                <a:latin typeface="Lucida Sans Unicode"/>
                <a:cs typeface="Lucida Sans Unicode"/>
              </a:rPr>
              <a:t>рекламы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472052" y="3510962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64" y="57149"/>
                </a:moveTo>
                <a:lnTo>
                  <a:pt x="24785" y="57149"/>
                </a:lnTo>
                <a:lnTo>
                  <a:pt x="21140" y="56424"/>
                </a:lnTo>
                <a:lnTo>
                  <a:pt x="0" y="32364"/>
                </a:lnTo>
                <a:lnTo>
                  <a:pt x="0" y="24785"/>
                </a:lnTo>
                <a:lnTo>
                  <a:pt x="24785" y="0"/>
                </a:lnTo>
                <a:lnTo>
                  <a:pt x="32364" y="0"/>
                </a:lnTo>
                <a:lnTo>
                  <a:pt x="57150" y="28574"/>
                </a:lnTo>
                <a:lnTo>
                  <a:pt x="57149" y="32364"/>
                </a:lnTo>
                <a:lnTo>
                  <a:pt x="3236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2249802" y="1096057"/>
            <a:ext cx="5193665" cy="749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1900"/>
              </a:lnSpc>
              <a:spcBef>
                <a:spcPts val="100"/>
              </a:spcBef>
            </a:pPr>
            <a:r>
              <a:rPr sz="1800" b="1" spc="90" dirty="0">
                <a:latin typeface="Arial"/>
                <a:cs typeface="Arial"/>
              </a:rPr>
              <a:t>По</a:t>
            </a:r>
            <a:r>
              <a:rPr sz="1800" b="1" spc="229" dirty="0">
                <a:latin typeface="Arial"/>
                <a:cs typeface="Arial"/>
              </a:rPr>
              <a:t> </a:t>
            </a:r>
            <a:r>
              <a:rPr sz="1800" b="1" spc="195" dirty="0">
                <a:latin typeface="Arial"/>
                <a:cs typeface="Arial"/>
              </a:rPr>
              <a:t>профориентационной</a:t>
            </a:r>
            <a:r>
              <a:rPr sz="1800" b="1" spc="229" dirty="0">
                <a:latin typeface="Arial"/>
                <a:cs typeface="Arial"/>
              </a:rPr>
              <a:t> </a:t>
            </a:r>
            <a:r>
              <a:rPr sz="1800" b="1" spc="185" dirty="0">
                <a:latin typeface="Arial"/>
                <a:cs typeface="Arial"/>
              </a:rPr>
              <a:t>и</a:t>
            </a:r>
            <a:r>
              <a:rPr sz="1800" b="1" spc="229" dirty="0">
                <a:latin typeface="Arial"/>
                <a:cs typeface="Arial"/>
              </a:rPr>
              <a:t> </a:t>
            </a:r>
            <a:r>
              <a:rPr sz="1800" b="1" spc="200" dirty="0">
                <a:latin typeface="Arial"/>
                <a:cs typeface="Arial"/>
              </a:rPr>
              <a:t>проектной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170" dirty="0">
                <a:latin typeface="Arial"/>
                <a:cs typeface="Arial"/>
              </a:rPr>
              <a:t>деятельности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220685" y="8930588"/>
            <a:ext cx="2469515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30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14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868947" y="8930588"/>
            <a:ext cx="207645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90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300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7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1602362" y="8930588"/>
            <a:ext cx="1640839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85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421983" y="8930588"/>
            <a:ext cx="23749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endParaRPr sz="2600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2249802" y="2269537"/>
            <a:ext cx="4352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60" dirty="0">
                <a:latin typeface="Arial"/>
                <a:cs typeface="Arial"/>
              </a:rPr>
              <a:t>Лобанова</a:t>
            </a:r>
            <a:r>
              <a:rPr sz="1800" b="1" spc="210" dirty="0">
                <a:latin typeface="Arial"/>
                <a:cs typeface="Arial"/>
              </a:rPr>
              <a:t> </a:t>
            </a:r>
            <a:r>
              <a:rPr sz="1800" b="1" spc="150" dirty="0">
                <a:latin typeface="Arial"/>
                <a:cs typeface="Arial"/>
              </a:rPr>
              <a:t>Светлана</a:t>
            </a:r>
            <a:r>
              <a:rPr sz="1800" b="1" spc="215" dirty="0">
                <a:latin typeface="Arial"/>
                <a:cs typeface="Arial"/>
              </a:rPr>
              <a:t> </a:t>
            </a:r>
            <a:r>
              <a:rPr sz="1800" b="1" spc="200" dirty="0">
                <a:latin typeface="Arial"/>
                <a:cs typeface="Arial"/>
              </a:rPr>
              <a:t>Николаевна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706772"/>
            <a:ext cx="18283555" cy="1580515"/>
            <a:chOff x="0" y="8706772"/>
            <a:chExt cx="18283555" cy="1580515"/>
          </a:xfrm>
        </p:grpSpPr>
        <p:sp>
          <p:nvSpPr>
            <p:cNvPr id="3" name="object 3"/>
            <p:cNvSpPr/>
            <p:nvPr/>
          </p:nvSpPr>
          <p:spPr>
            <a:xfrm>
              <a:off x="2509946" y="8706772"/>
              <a:ext cx="15773400" cy="1580515"/>
            </a:xfrm>
            <a:custGeom>
              <a:avLst/>
              <a:gdLst/>
              <a:ahLst/>
              <a:cxnLst/>
              <a:rect l="l" t="t" r="r" b="b"/>
              <a:pathLst>
                <a:path w="15773400" h="1580515">
                  <a:moveTo>
                    <a:pt x="0" y="1580227"/>
                  </a:moveTo>
                  <a:lnTo>
                    <a:pt x="15773263" y="1580227"/>
                  </a:lnTo>
                  <a:lnTo>
                    <a:pt x="15773263" y="0"/>
                  </a:lnTo>
                  <a:lnTo>
                    <a:pt x="0" y="0"/>
                  </a:lnTo>
                  <a:lnTo>
                    <a:pt x="0" y="1580227"/>
                  </a:lnTo>
                  <a:close/>
                </a:path>
              </a:pathLst>
            </a:custGeom>
            <a:solidFill>
              <a:srgbClr val="005C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8706772"/>
              <a:ext cx="2510155" cy="1580515"/>
            </a:xfrm>
            <a:custGeom>
              <a:avLst/>
              <a:gdLst/>
              <a:ahLst/>
              <a:cxnLst/>
              <a:rect l="l" t="t" r="r" b="b"/>
              <a:pathLst>
                <a:path w="2510155" h="1580515">
                  <a:moveTo>
                    <a:pt x="0" y="1580227"/>
                  </a:moveTo>
                  <a:lnTo>
                    <a:pt x="0" y="0"/>
                  </a:lnTo>
                  <a:lnTo>
                    <a:pt x="2509946" y="0"/>
                  </a:lnTo>
                  <a:lnTo>
                    <a:pt x="2509946" y="1580227"/>
                  </a:lnTo>
                  <a:lnTo>
                    <a:pt x="0" y="1580227"/>
                  </a:lnTo>
                  <a:close/>
                </a:path>
              </a:pathLst>
            </a:custGeom>
            <a:solidFill>
              <a:srgbClr val="EC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3598" y="8837759"/>
              <a:ext cx="1447799" cy="143827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78918" y="193140"/>
            <a:ext cx="9738995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290" dirty="0"/>
              <a:t>Профессорско-преподавательский</a:t>
            </a:r>
            <a:r>
              <a:rPr sz="3100" spc="405" dirty="0"/>
              <a:t> </a:t>
            </a:r>
            <a:r>
              <a:rPr sz="3100" spc="200" dirty="0"/>
              <a:t>состав</a:t>
            </a:r>
            <a:endParaRPr sz="31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300" y="1281463"/>
            <a:ext cx="2794315" cy="279459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03002" y="4780353"/>
            <a:ext cx="2794595" cy="279459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26704" y="1265315"/>
            <a:ext cx="2794595" cy="279459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0138269" y="4111655"/>
            <a:ext cx="2280166" cy="710451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700" b="1" spc="215" dirty="0">
                <a:latin typeface="Arial"/>
                <a:cs typeface="Arial"/>
              </a:rPr>
              <a:t>Иванюшин</a:t>
            </a:r>
            <a:r>
              <a:rPr sz="1700" b="1" spc="165" dirty="0">
                <a:latin typeface="Arial"/>
                <a:cs typeface="Arial"/>
              </a:rPr>
              <a:t> </a:t>
            </a:r>
            <a:r>
              <a:rPr sz="1700" b="1" spc="60" dirty="0">
                <a:latin typeface="Arial"/>
                <a:cs typeface="Arial"/>
              </a:rPr>
              <a:t>Д.В.</a:t>
            </a:r>
            <a:endParaRPr sz="1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endParaRPr sz="1700" dirty="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12492" y="1264011"/>
            <a:ext cx="2732852" cy="27958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104625" y="4780353"/>
            <a:ext cx="2794595" cy="279459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3420061" y="4195552"/>
            <a:ext cx="2280166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700" b="1" spc="150" dirty="0">
                <a:latin typeface="Arial"/>
                <a:cs typeface="Arial"/>
              </a:rPr>
              <a:t>Боровикова Т</a:t>
            </a:r>
            <a:r>
              <a:rPr sz="1700" b="1" spc="60" dirty="0">
                <a:latin typeface="Arial"/>
                <a:cs typeface="Arial"/>
              </a:rPr>
              <a:t>.</a:t>
            </a:r>
            <a:r>
              <a:rPr lang="ru-RU" sz="1700" b="1" spc="60" dirty="0">
                <a:latin typeface="Arial"/>
                <a:cs typeface="Arial"/>
              </a:rPr>
              <a:t>В.</a:t>
            </a:r>
            <a:endParaRPr sz="1700" dirty="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396749" y="4780353"/>
            <a:ext cx="2794595" cy="2794595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3470234" y="4195552"/>
            <a:ext cx="1710689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190" dirty="0">
                <a:latin typeface="Arial"/>
                <a:cs typeface="Arial"/>
              </a:rPr>
              <a:t>Малыгин</a:t>
            </a:r>
            <a:r>
              <a:rPr sz="1700" b="1" spc="165" dirty="0">
                <a:latin typeface="Arial"/>
                <a:cs typeface="Arial"/>
              </a:rPr>
              <a:t> </a:t>
            </a:r>
            <a:r>
              <a:rPr sz="1700" b="1" spc="25" dirty="0">
                <a:latin typeface="Arial"/>
                <a:cs typeface="Arial"/>
              </a:rPr>
              <a:t>А.В.</a:t>
            </a:r>
            <a:endParaRPr sz="17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220685" y="8930588"/>
            <a:ext cx="2469515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30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14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868947" y="8930588"/>
            <a:ext cx="207645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90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300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7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1602362" y="8930588"/>
            <a:ext cx="1640839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85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421983" y="8930588"/>
            <a:ext cx="23749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endParaRPr sz="2600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207320" y="4195552"/>
            <a:ext cx="125539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170" dirty="0">
                <a:latin typeface="Arial"/>
                <a:cs typeface="Arial"/>
              </a:rPr>
              <a:t>Лочан</a:t>
            </a:r>
            <a:r>
              <a:rPr sz="1700" b="1" spc="155" dirty="0">
                <a:latin typeface="Arial"/>
                <a:cs typeface="Arial"/>
              </a:rPr>
              <a:t> </a:t>
            </a:r>
            <a:r>
              <a:rPr sz="1700" b="1" spc="-10" dirty="0">
                <a:latin typeface="Arial"/>
                <a:cs typeface="Arial"/>
              </a:rPr>
              <a:t>С.А</a:t>
            </a:r>
            <a:endParaRPr sz="17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65060" y="7729761"/>
            <a:ext cx="174625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195" dirty="0">
                <a:latin typeface="Arial"/>
                <a:cs typeface="Arial"/>
              </a:rPr>
              <a:t>Кузьмина</a:t>
            </a:r>
            <a:r>
              <a:rPr sz="1700" b="1" spc="150" dirty="0">
                <a:latin typeface="Arial"/>
                <a:cs typeface="Arial"/>
              </a:rPr>
              <a:t> </a:t>
            </a:r>
            <a:r>
              <a:rPr sz="1700" b="1" spc="-30" dirty="0">
                <a:latin typeface="Arial"/>
                <a:cs typeface="Arial"/>
              </a:rPr>
              <a:t>Е.Е.</a:t>
            </a:r>
            <a:endParaRPr sz="17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541097" y="7729761"/>
            <a:ext cx="185864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225" dirty="0">
                <a:latin typeface="Arial"/>
                <a:cs typeface="Arial"/>
              </a:rPr>
              <a:t>Митрошин</a:t>
            </a:r>
            <a:r>
              <a:rPr sz="1700" b="1" spc="185" dirty="0">
                <a:latin typeface="Arial"/>
                <a:cs typeface="Arial"/>
              </a:rPr>
              <a:t> </a:t>
            </a:r>
            <a:r>
              <a:rPr sz="1700" b="1" spc="20" dirty="0">
                <a:latin typeface="Arial"/>
                <a:cs typeface="Arial"/>
              </a:rPr>
              <a:t>А.А</a:t>
            </a:r>
            <a:endParaRPr sz="17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758806" y="7729761"/>
            <a:ext cx="187134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95" dirty="0">
                <a:latin typeface="Arial"/>
                <a:cs typeface="Arial"/>
              </a:rPr>
              <a:t>Евстафьев</a:t>
            </a:r>
            <a:r>
              <a:rPr sz="1700" b="1" spc="155" dirty="0">
                <a:latin typeface="Arial"/>
                <a:cs typeface="Arial"/>
              </a:rPr>
              <a:t> </a:t>
            </a:r>
            <a:r>
              <a:rPr sz="1700" b="1" spc="25" dirty="0">
                <a:latin typeface="Arial"/>
                <a:cs typeface="Arial"/>
              </a:rPr>
              <a:t>В.А.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D4A525F-9611-ADF7-5D44-B8D45931EF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t="-889" r="-116" b="26716"/>
          <a:stretch/>
        </p:blipFill>
        <p:spPr bwMode="auto">
          <a:xfrm>
            <a:off x="13106400" y="1246144"/>
            <a:ext cx="2593827" cy="27945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3598" y="8837765"/>
            <a:ext cx="1447799" cy="14382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6241" y="1734877"/>
            <a:ext cx="2794595" cy="279459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317054" y="1796079"/>
            <a:ext cx="4048125" cy="1838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185" dirty="0">
                <a:latin typeface="Arial"/>
                <a:cs typeface="Arial"/>
              </a:rPr>
              <a:t>Евгений</a:t>
            </a:r>
            <a:r>
              <a:rPr sz="1900" b="1" spc="210" dirty="0">
                <a:latin typeface="Arial"/>
                <a:cs typeface="Arial"/>
              </a:rPr>
              <a:t> </a:t>
            </a:r>
            <a:r>
              <a:rPr sz="1900" b="1" spc="160" dirty="0">
                <a:latin typeface="Arial"/>
                <a:cs typeface="Arial"/>
              </a:rPr>
              <a:t>Балдин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450340" algn="l"/>
                <a:tab pos="1939925" algn="l"/>
              </a:tabLst>
            </a:pPr>
            <a:r>
              <a:rPr sz="1900" spc="85" dirty="0">
                <a:latin typeface="Lucida Sans Unicode"/>
                <a:cs typeface="Lucida Sans Unicode"/>
              </a:rPr>
              <a:t>Директор	</a:t>
            </a:r>
            <a:r>
              <a:rPr sz="1900" spc="50" dirty="0">
                <a:latin typeface="Lucida Sans Unicode"/>
                <a:cs typeface="Lucida Sans Unicode"/>
              </a:rPr>
              <a:t>по	</a:t>
            </a:r>
            <a:r>
              <a:rPr sz="1900" spc="95" dirty="0">
                <a:latin typeface="Lucida Sans Unicode"/>
                <a:cs typeface="Lucida Sans Unicode"/>
              </a:rPr>
              <a:t>стратегии</a:t>
            </a:r>
            <a:r>
              <a:rPr sz="1900" spc="105" dirty="0">
                <a:latin typeface="Lucida Sans Unicode"/>
                <a:cs typeface="Lucida Sans Unicode"/>
              </a:rPr>
              <a:t> </a:t>
            </a:r>
            <a:r>
              <a:rPr sz="1900" spc="30" dirty="0">
                <a:latin typeface="Lucida Sans Unicode"/>
                <a:cs typeface="Lucida Sans Unicode"/>
              </a:rPr>
              <a:t>и</a:t>
            </a:r>
            <a:endParaRPr sz="1900">
              <a:latin typeface="Lucida Sans Unicode"/>
              <a:cs typeface="Lucida Sans Unicode"/>
            </a:endParaRPr>
          </a:p>
          <a:p>
            <a:pPr marL="92075" marR="5080">
              <a:lnSpc>
                <a:spcPct val="131600"/>
              </a:lnSpc>
              <a:tabLst>
                <a:tab pos="2317750" algn="l"/>
                <a:tab pos="2368550" algn="l"/>
              </a:tabLst>
            </a:pPr>
            <a:r>
              <a:rPr sz="1900" spc="120" dirty="0">
                <a:latin typeface="Lucida Sans Unicode"/>
                <a:cs typeface="Lucida Sans Unicode"/>
              </a:rPr>
              <a:t>исследованиям	</a:t>
            </a:r>
            <a:r>
              <a:rPr sz="1900" spc="95" dirty="0">
                <a:latin typeface="Lucida Sans Unicode"/>
                <a:cs typeface="Lucida Sans Unicode"/>
              </a:rPr>
              <a:t>в</a:t>
            </a:r>
            <a:r>
              <a:rPr sz="1900" spc="70" dirty="0">
                <a:latin typeface="Lucida Sans Unicode"/>
                <a:cs typeface="Lucida Sans Unicode"/>
              </a:rPr>
              <a:t> </a:t>
            </a:r>
            <a:r>
              <a:rPr sz="1900" spc="120" dirty="0">
                <a:latin typeface="Lucida Sans Unicode"/>
                <a:cs typeface="Lucida Sans Unicode"/>
              </a:rPr>
              <a:t>рекламном </a:t>
            </a:r>
            <a:r>
              <a:rPr sz="1900" spc="-585" dirty="0">
                <a:latin typeface="Lucida Sans Unicode"/>
                <a:cs typeface="Lucida Sans Unicode"/>
              </a:rPr>
              <a:t> </a:t>
            </a:r>
            <a:r>
              <a:rPr sz="1900" spc="105" dirty="0">
                <a:latin typeface="Lucida Sans Unicode"/>
                <a:cs typeface="Lucida Sans Unicode"/>
              </a:rPr>
              <a:t>агентстве</a:t>
            </a:r>
            <a:r>
              <a:rPr sz="1900" spc="170" dirty="0">
                <a:latin typeface="Lucida Sans Unicode"/>
                <a:cs typeface="Lucida Sans Unicode"/>
              </a:rPr>
              <a:t> </a:t>
            </a:r>
            <a:r>
              <a:rPr sz="1900" spc="90" dirty="0">
                <a:latin typeface="Arial MT"/>
                <a:cs typeface="Arial MT"/>
              </a:rPr>
              <a:t>Media		</a:t>
            </a:r>
            <a:r>
              <a:rPr sz="1900" spc="140" dirty="0">
                <a:latin typeface="Arial MT"/>
                <a:cs typeface="Arial MT"/>
              </a:rPr>
              <a:t>Instinct</a:t>
            </a:r>
            <a:endParaRPr sz="190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6241" y="5104143"/>
            <a:ext cx="2794595" cy="279459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317054" y="5222114"/>
            <a:ext cx="5283200" cy="1838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160" dirty="0">
                <a:latin typeface="Arial"/>
                <a:cs typeface="Arial"/>
              </a:rPr>
              <a:t>Сергей</a:t>
            </a:r>
            <a:r>
              <a:rPr sz="1900" b="1" spc="220" dirty="0">
                <a:latin typeface="Arial"/>
                <a:cs typeface="Arial"/>
              </a:rPr>
              <a:t> </a:t>
            </a:r>
            <a:r>
              <a:rPr sz="1900" b="1" spc="200" dirty="0">
                <a:latin typeface="Arial"/>
                <a:cs typeface="Arial"/>
              </a:rPr>
              <a:t>Леликов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004695" algn="l"/>
              </a:tabLst>
            </a:pPr>
            <a:r>
              <a:rPr sz="1900" spc="135" dirty="0">
                <a:latin typeface="Lucida Sans Unicode"/>
                <a:cs typeface="Lucida Sans Unicode"/>
              </a:rPr>
              <a:t>Основатель</a:t>
            </a:r>
            <a:r>
              <a:rPr sz="1900" spc="160" dirty="0">
                <a:latin typeface="Lucida Sans Unicode"/>
                <a:cs typeface="Lucida Sans Unicode"/>
              </a:rPr>
              <a:t> </a:t>
            </a:r>
            <a:r>
              <a:rPr sz="1900" spc="30" dirty="0">
                <a:latin typeface="Lucida Sans Unicode"/>
                <a:cs typeface="Lucida Sans Unicode"/>
              </a:rPr>
              <a:t>и	</a:t>
            </a:r>
            <a:r>
              <a:rPr sz="1900" spc="95" dirty="0">
                <a:latin typeface="Lucida Sans Unicode"/>
                <a:cs typeface="Lucida Sans Unicode"/>
              </a:rPr>
              <a:t>владелец</a:t>
            </a:r>
            <a:endParaRPr sz="1900">
              <a:latin typeface="Lucida Sans Unicode"/>
              <a:cs typeface="Lucida Sans Unicode"/>
            </a:endParaRPr>
          </a:p>
          <a:p>
            <a:pPr marL="12700" marR="5080">
              <a:lnSpc>
                <a:spcPct val="131600"/>
              </a:lnSpc>
              <a:tabLst>
                <a:tab pos="1595120" algn="l"/>
                <a:tab pos="2329815" algn="l"/>
              </a:tabLst>
            </a:pPr>
            <a:r>
              <a:rPr sz="1900" spc="100" dirty="0">
                <a:latin typeface="Lucida Sans Unicode"/>
                <a:cs typeface="Lucida Sans Unicode"/>
              </a:rPr>
              <a:t>международной	</a:t>
            </a:r>
            <a:r>
              <a:rPr sz="1900" spc="135" dirty="0">
                <a:latin typeface="Lucida Sans Unicode"/>
                <a:cs typeface="Lucida Sans Unicode"/>
              </a:rPr>
              <a:t>школы </a:t>
            </a:r>
            <a:r>
              <a:rPr sz="1900" spc="110" dirty="0">
                <a:latin typeface="Lucida Sans Unicode"/>
                <a:cs typeface="Lucida Sans Unicode"/>
              </a:rPr>
              <a:t>практического </a:t>
            </a:r>
            <a:r>
              <a:rPr sz="1900" spc="-590" dirty="0">
                <a:latin typeface="Lucida Sans Unicode"/>
                <a:cs typeface="Lucida Sans Unicode"/>
              </a:rPr>
              <a:t> </a:t>
            </a:r>
            <a:r>
              <a:rPr sz="1900" spc="90" dirty="0">
                <a:latin typeface="Lucida Sans Unicode"/>
                <a:cs typeface="Lucida Sans Unicode"/>
              </a:rPr>
              <a:t>брендинга	</a:t>
            </a:r>
            <a:r>
              <a:rPr sz="1900" spc="5" dirty="0">
                <a:latin typeface="Arial MT"/>
                <a:cs typeface="Arial MT"/>
              </a:rPr>
              <a:t>BRANDEFFECTS</a:t>
            </a:r>
            <a:endParaRPr sz="19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00899" y="1750980"/>
            <a:ext cx="2794595" cy="279459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2256644" y="1707128"/>
            <a:ext cx="5158105" cy="1457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260" dirty="0">
                <a:latin typeface="Arial"/>
                <a:cs typeface="Arial"/>
              </a:rPr>
              <a:t>Дмитрий</a:t>
            </a:r>
            <a:r>
              <a:rPr sz="1900" b="1" spc="220" dirty="0">
                <a:latin typeface="Arial"/>
                <a:cs typeface="Arial"/>
              </a:rPr>
              <a:t> </a:t>
            </a:r>
            <a:r>
              <a:rPr sz="1900" b="1" spc="140" dirty="0">
                <a:latin typeface="Arial"/>
                <a:cs typeface="Arial"/>
              </a:rPr>
              <a:t>Сендеров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900" spc="150" dirty="0">
                <a:latin typeface="Lucida Sans Unicode"/>
                <a:cs typeface="Lucida Sans Unicode"/>
              </a:rPr>
              <a:t>Генеральный</a:t>
            </a:r>
            <a:r>
              <a:rPr sz="1900" spc="125" dirty="0">
                <a:latin typeface="Lucida Sans Unicode"/>
                <a:cs typeface="Lucida Sans Unicode"/>
              </a:rPr>
              <a:t> </a:t>
            </a:r>
            <a:r>
              <a:rPr sz="1900" spc="80" dirty="0">
                <a:latin typeface="Lucida Sans Unicode"/>
                <a:cs typeface="Lucida Sans Unicode"/>
              </a:rPr>
              <a:t>директор</a:t>
            </a:r>
            <a:endParaRPr sz="1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  <a:tabLst>
                <a:tab pos="2832735" algn="l"/>
              </a:tabLst>
            </a:pPr>
            <a:r>
              <a:rPr sz="1900" spc="125" dirty="0">
                <a:latin typeface="Lucida Sans Unicode"/>
                <a:cs typeface="Lucida Sans Unicode"/>
              </a:rPr>
              <a:t>коммуникационной	</a:t>
            </a:r>
            <a:r>
              <a:rPr sz="1900" spc="95" dirty="0">
                <a:latin typeface="Lucida Sans Unicode"/>
                <a:cs typeface="Lucida Sans Unicode"/>
              </a:rPr>
              <a:t>группы</a:t>
            </a:r>
            <a:r>
              <a:rPr sz="1900" spc="105" dirty="0">
                <a:latin typeface="Lucida Sans Unicode"/>
                <a:cs typeface="Lucida Sans Unicode"/>
              </a:rPr>
              <a:t> </a:t>
            </a:r>
            <a:r>
              <a:rPr sz="1900" spc="50" dirty="0">
                <a:latin typeface="Arial MT"/>
                <a:cs typeface="Arial MT"/>
              </a:rPr>
              <a:t>«</a:t>
            </a:r>
            <a:r>
              <a:rPr sz="1900" spc="50" dirty="0">
                <a:latin typeface="Lucida Sans Unicode"/>
                <a:cs typeface="Lucida Sans Unicode"/>
              </a:rPr>
              <a:t>СТРОНГ</a:t>
            </a:r>
            <a:r>
              <a:rPr sz="1900" spc="50" dirty="0">
                <a:latin typeface="Arial MT"/>
                <a:cs typeface="Arial MT"/>
              </a:rPr>
              <a:t>»</a:t>
            </a:r>
            <a:endParaRPr sz="190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00899" y="5104143"/>
            <a:ext cx="2794595" cy="279459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2256644" y="5222114"/>
            <a:ext cx="5311775" cy="1838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900" b="1" spc="200" dirty="0">
                <a:latin typeface="Arial"/>
                <a:cs typeface="Arial"/>
              </a:rPr>
              <a:t>Владимир</a:t>
            </a:r>
            <a:r>
              <a:rPr sz="1900" b="1" spc="229" dirty="0">
                <a:latin typeface="Arial"/>
                <a:cs typeface="Arial"/>
              </a:rPr>
              <a:t> </a:t>
            </a:r>
            <a:r>
              <a:rPr sz="1900" b="1" spc="160" dirty="0">
                <a:latin typeface="Arial"/>
                <a:cs typeface="Arial"/>
              </a:rPr>
              <a:t>Аветисян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00">
              <a:latin typeface="Arial"/>
              <a:cs typeface="Arial"/>
            </a:endParaRPr>
          </a:p>
          <a:p>
            <a:pPr marL="12700" marR="5080" algn="just">
              <a:lnSpc>
                <a:spcPct val="131600"/>
              </a:lnSpc>
              <a:spcBef>
                <a:spcPts val="5"/>
              </a:spcBef>
            </a:pPr>
            <a:r>
              <a:rPr sz="1900" spc="135" dirty="0">
                <a:latin typeface="Lucida Sans Unicode"/>
                <a:cs typeface="Lucida Sans Unicode"/>
              </a:rPr>
              <a:t>Заместитель </a:t>
            </a:r>
            <a:r>
              <a:rPr sz="1900" spc="110" dirty="0">
                <a:latin typeface="Lucida Sans Unicode"/>
                <a:cs typeface="Lucida Sans Unicode"/>
              </a:rPr>
              <a:t>генерального</a:t>
            </a:r>
            <a:r>
              <a:rPr sz="1900" spc="114" dirty="0">
                <a:latin typeface="Lucida Sans Unicode"/>
                <a:cs typeface="Lucida Sans Unicode"/>
              </a:rPr>
              <a:t> </a:t>
            </a:r>
            <a:r>
              <a:rPr sz="1900" spc="85" dirty="0">
                <a:latin typeface="Lucida Sans Unicode"/>
                <a:cs typeface="Lucida Sans Unicode"/>
              </a:rPr>
              <a:t>директора </a:t>
            </a:r>
            <a:r>
              <a:rPr sz="1900" spc="90" dirty="0">
                <a:latin typeface="Lucida Sans Unicode"/>
                <a:cs typeface="Lucida Sans Unicode"/>
              </a:rPr>
              <a:t> </a:t>
            </a:r>
            <a:r>
              <a:rPr sz="1900" spc="50" dirty="0">
                <a:latin typeface="Lucida Sans Unicode"/>
                <a:cs typeface="Lucida Sans Unicode"/>
              </a:rPr>
              <a:t>по</a:t>
            </a:r>
            <a:r>
              <a:rPr sz="1900" spc="55" dirty="0">
                <a:latin typeface="Lucida Sans Unicode"/>
                <a:cs typeface="Lucida Sans Unicode"/>
              </a:rPr>
              <a:t> </a:t>
            </a:r>
            <a:r>
              <a:rPr sz="1900" spc="135" dirty="0">
                <a:latin typeface="Lucida Sans Unicode"/>
                <a:cs typeface="Lucida Sans Unicode"/>
              </a:rPr>
              <a:t>развитию </a:t>
            </a:r>
            <a:r>
              <a:rPr sz="1900" spc="95" dirty="0">
                <a:latin typeface="Lucida Sans Unicode"/>
                <a:cs typeface="Lucida Sans Unicode"/>
              </a:rPr>
              <a:t>Государственного</a:t>
            </a:r>
            <a:r>
              <a:rPr sz="1900" spc="100" dirty="0">
                <a:latin typeface="Lucida Sans Unicode"/>
                <a:cs typeface="Lucida Sans Unicode"/>
              </a:rPr>
              <a:t> </a:t>
            </a:r>
            <a:r>
              <a:rPr sz="1900" spc="130" dirty="0">
                <a:latin typeface="Lucida Sans Unicode"/>
                <a:cs typeface="Lucida Sans Unicode"/>
              </a:rPr>
              <a:t>музея </a:t>
            </a:r>
            <a:r>
              <a:rPr sz="1900" spc="135" dirty="0">
                <a:latin typeface="Lucida Sans Unicode"/>
                <a:cs typeface="Lucida Sans Unicode"/>
              </a:rPr>
              <a:t> </a:t>
            </a:r>
            <a:r>
              <a:rPr sz="1900" spc="110" dirty="0">
                <a:latin typeface="Lucida Sans Unicode"/>
                <a:cs typeface="Lucida Sans Unicode"/>
              </a:rPr>
              <a:t>Востока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20685" y="8930588"/>
            <a:ext cx="2469515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30" dirty="0">
                <a:solidFill>
                  <a:srgbClr val="F9FBF6"/>
                </a:solidFill>
                <a:latin typeface="Arial"/>
                <a:cs typeface="Arial"/>
              </a:rPr>
              <a:t>Ф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14" dirty="0">
                <a:solidFill>
                  <a:srgbClr val="F9FBF6"/>
                </a:solidFill>
                <a:latin typeface="Arial"/>
                <a:cs typeface="Arial"/>
              </a:rPr>
              <a:t>У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00" dirty="0">
                <a:solidFill>
                  <a:srgbClr val="F9FBF6"/>
                </a:solidFill>
                <a:latin typeface="Arial"/>
                <a:cs typeface="Arial"/>
              </a:rPr>
              <a:t>Ь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5" dirty="0">
                <a:solidFill>
                  <a:srgbClr val="F9FBF6"/>
                </a:solidFill>
                <a:latin typeface="Arial"/>
                <a:cs typeface="Arial"/>
              </a:rPr>
              <a:t>Т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68947" y="8930588"/>
            <a:ext cx="207645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90" dirty="0">
                <a:solidFill>
                  <a:srgbClr val="F9FBF6"/>
                </a:solidFill>
                <a:latin typeface="Arial"/>
                <a:cs typeface="Arial"/>
              </a:rPr>
              <a:t>Р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70" dirty="0">
                <a:solidFill>
                  <a:srgbClr val="F9FBF6"/>
                </a:solidFill>
                <a:latin typeface="Arial"/>
                <a:cs typeface="Arial"/>
              </a:rPr>
              <a:t>К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F9FBF6"/>
                </a:solidFill>
                <a:latin typeface="Arial"/>
                <a:cs typeface="Arial"/>
              </a:rPr>
              <a:t>Л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70" dirty="0">
                <a:solidFill>
                  <a:srgbClr val="F9FBF6"/>
                </a:solidFill>
                <a:latin typeface="Arial"/>
                <a:cs typeface="Arial"/>
              </a:rPr>
              <a:t>А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300" dirty="0">
                <a:solidFill>
                  <a:srgbClr val="F9FBF6"/>
                </a:solidFill>
                <a:latin typeface="Arial"/>
                <a:cs typeface="Arial"/>
              </a:rPr>
              <a:t>М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75" dirty="0">
                <a:solidFill>
                  <a:srgbClr val="F9FBF6"/>
                </a:solidFill>
                <a:latin typeface="Arial"/>
                <a:cs typeface="Arial"/>
              </a:rPr>
              <a:t>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285" dirty="0"/>
              <a:t>И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602362" y="8930588"/>
            <a:ext cx="1640839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20" dirty="0">
                <a:solidFill>
                  <a:srgbClr val="F9FBF6"/>
                </a:solidFill>
                <a:latin typeface="Arial"/>
                <a:cs typeface="Arial"/>
              </a:rPr>
              <a:t>В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F9FBF6"/>
                </a:solidFill>
                <a:latin typeface="Arial"/>
                <a:cs typeface="Arial"/>
              </a:rPr>
              <a:t>Я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65" dirty="0">
                <a:solidFill>
                  <a:srgbClr val="F9FBF6"/>
                </a:solidFill>
                <a:latin typeface="Arial"/>
                <a:cs typeface="Arial"/>
              </a:rPr>
              <a:t>З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-270" dirty="0">
                <a:solidFill>
                  <a:srgbClr val="F9FBF6"/>
                </a:solidFill>
                <a:latin typeface="Arial"/>
                <a:cs typeface="Arial"/>
              </a:rPr>
              <a:t>Е</a:t>
            </a:r>
            <a:r>
              <a:rPr sz="2600" b="1" spc="-280" dirty="0">
                <a:solidFill>
                  <a:srgbClr val="F9FBF6"/>
                </a:solidFill>
                <a:latin typeface="Arial"/>
                <a:cs typeface="Arial"/>
              </a:rPr>
              <a:t> </a:t>
            </a:r>
            <a:r>
              <a:rPr sz="2600" b="1" spc="285" dirty="0">
                <a:solidFill>
                  <a:srgbClr val="F9FBF6"/>
                </a:solidFill>
                <a:latin typeface="Arial"/>
                <a:cs typeface="Arial"/>
              </a:rPr>
              <a:t>Й</a:t>
            </a:r>
            <a:endParaRPr sz="2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421983" y="8930588"/>
            <a:ext cx="237490" cy="4787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600" b="1" spc="-210" dirty="0">
                <a:solidFill>
                  <a:srgbClr val="F9FBF6"/>
                </a:solidFill>
                <a:latin typeface="Arial"/>
                <a:cs typeface="Arial"/>
              </a:rPr>
              <a:t>С</a:t>
            </a:r>
            <a:endParaRPr sz="26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pc="60" dirty="0"/>
              <a:t>О</a:t>
            </a:r>
            <a:r>
              <a:rPr spc="-280" dirty="0"/>
              <a:t> </a:t>
            </a:r>
            <a:r>
              <a:rPr spc="-200" dirty="0"/>
              <a:t>Б</a:t>
            </a:r>
            <a:r>
              <a:rPr spc="-280" dirty="0"/>
              <a:t> </a:t>
            </a:r>
            <a:r>
              <a:rPr spc="265" dirty="0"/>
              <a:t>Щ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120" dirty="0"/>
              <a:t>В</a:t>
            </a:r>
            <a:r>
              <a:rPr spc="-280" dirty="0"/>
              <a:t> </a:t>
            </a:r>
            <a:r>
              <a:rPr spc="-270" dirty="0"/>
              <a:t>Е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125" dirty="0"/>
              <a:t>Н</a:t>
            </a:r>
            <a:r>
              <a:rPr spc="-280" dirty="0"/>
              <a:t> </a:t>
            </a:r>
            <a:r>
              <a:rPr spc="60" dirty="0"/>
              <a:t>О</a:t>
            </a:r>
            <a:r>
              <a:rPr spc="-280" dirty="0"/>
              <a:t> </a:t>
            </a:r>
            <a:r>
              <a:rPr spc="-210" dirty="0"/>
              <a:t>С</a:t>
            </a:r>
            <a:r>
              <a:rPr spc="-280" dirty="0"/>
              <a:t> </a:t>
            </a:r>
            <a:r>
              <a:rPr spc="-75" dirty="0"/>
              <a:t>Т</a:t>
            </a:r>
            <a:r>
              <a:rPr spc="-280" dirty="0"/>
              <a:t> </a:t>
            </a:r>
            <a:r>
              <a:rPr spc="-200" dirty="0"/>
              <a:t>Ь</a:t>
            </a:r>
            <a:r>
              <a:rPr spc="-280" dirty="0"/>
              <a:t> </a:t>
            </a:r>
            <a:r>
              <a:rPr spc="120" dirty="0"/>
              <a:t>Ю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088137" y="431837"/>
            <a:ext cx="12496800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315" dirty="0"/>
              <a:t>Преподаватели</a:t>
            </a:r>
            <a:r>
              <a:rPr sz="3100" spc="409" dirty="0"/>
              <a:t> </a:t>
            </a:r>
            <a:r>
              <a:rPr sz="3100" spc="170" dirty="0"/>
              <a:t>-</a:t>
            </a:r>
            <a:r>
              <a:rPr sz="3100" spc="409" dirty="0"/>
              <a:t> </a:t>
            </a:r>
            <a:r>
              <a:rPr sz="3100" spc="325" dirty="0"/>
              <a:t>представители</a:t>
            </a:r>
            <a:r>
              <a:rPr sz="3100" spc="415" dirty="0"/>
              <a:t> </a:t>
            </a:r>
            <a:r>
              <a:rPr sz="3100" spc="340" dirty="0"/>
              <a:t>рекламного</a:t>
            </a:r>
            <a:r>
              <a:rPr sz="3100" spc="409" dirty="0"/>
              <a:t> </a:t>
            </a:r>
            <a:r>
              <a:rPr sz="3100" spc="300" dirty="0"/>
              <a:t>бизнеса</a:t>
            </a:r>
            <a:endParaRPr sz="3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2492</TotalTime>
  <Words>3890</Words>
  <Application>Microsoft Office PowerPoint</Application>
  <PresentationFormat>Произвольный</PresentationFormat>
  <Paragraphs>768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Arial</vt:lpstr>
      <vt:lpstr>Arial </vt:lpstr>
      <vt:lpstr>Arial MT</vt:lpstr>
      <vt:lpstr>Calibri</vt:lpstr>
      <vt:lpstr>Lucida Sans Unicode</vt:lpstr>
      <vt:lpstr>Symbol</vt:lpstr>
      <vt:lpstr>Office Theme</vt:lpstr>
      <vt:lpstr>Ф А К У Л Ь Т Е Т Р Е К Л А М Ы И С В Я З Е Й С  О Б Щ Е С Т В Е Н Н О С Т Ь Ю</vt:lpstr>
      <vt:lpstr>Факультет сегодня</vt:lpstr>
      <vt:lpstr>Магистратура</vt:lpstr>
      <vt:lpstr>Декан факультета рекламы и связей с</vt:lpstr>
      <vt:lpstr>Заведующий кафедрой теории и практики общественных связей, доктор  философских наук</vt:lpstr>
      <vt:lpstr>Координаторы факультета</vt:lpstr>
      <vt:lpstr>Презентация PowerPoint</vt:lpstr>
      <vt:lpstr>Профессорско-преподавательский состав</vt:lpstr>
      <vt:lpstr>Преподаватели - представители рекламного бизнеса</vt:lpstr>
      <vt:lpstr>Учебно-методические издания преподавателей факультета</vt:lpstr>
      <vt:lpstr>Центр проектной деятельности и  коммуникационных технологий</vt:lpstr>
      <vt:lpstr>Руководители образовательных программ 42.03.01 Реклама и связи с общественностью. Бакалавриат</vt:lpstr>
      <vt:lpstr>Презентация PowerPoint</vt:lpstr>
      <vt:lpstr>«Современные коммуникации и реклама»</vt:lpstr>
      <vt:lpstr>«Маркетинговые коммуникации и маркетинг»</vt:lpstr>
      <vt:lpstr>«Реклама и связи с общественностью  в цифровой среде»</vt:lpstr>
      <vt:lpstr>«Связи с общественностью и коммуникативные  технологии»</vt:lpstr>
      <vt:lpstr>42.03.01 Реклама и связи с общественностью. Бакалавриат «Конструирование инновационного медиапродукта»</vt:lpstr>
      <vt:lpstr>«Конструирование инновационного медиапродукта»</vt:lpstr>
      <vt:lpstr>42.03.05 "Медиакоммуникации"</vt:lpstr>
      <vt:lpstr>"Медиакоммуникации и управление корпоративными медиа"</vt:lpstr>
      <vt:lpstr>Презентация PowerPoint</vt:lpstr>
      <vt:lpstr>Список изучаемых дисциплин по всем направлениям</vt:lpstr>
      <vt:lpstr>Презентация PowerPoint</vt:lpstr>
      <vt:lpstr>Базы практик - партнеры кафедры интегрированных  коммуникаций и рекламы</vt:lpstr>
      <vt:lpstr>Базы практик - партнеры кафедры интегрированных  коммуникаций и рекламы</vt:lpstr>
      <vt:lpstr>Наши выпускники</vt:lpstr>
      <vt:lpstr>Наши выпускники</vt:lpstr>
      <vt:lpstr>Научно-исследовательская работа</vt:lpstr>
      <vt:lpstr>Посещение форумов и выставок</vt:lpstr>
      <vt:lpstr>Научные конференции</vt:lpstr>
      <vt:lpstr>Проектная деятельность</vt:lpstr>
      <vt:lpstr>День работника рекламы</vt:lpstr>
      <vt:lpstr>Выставка студенческих плакатов</vt:lpstr>
      <vt:lpstr>Культурная жизнь</vt:lpstr>
      <vt:lpstr>Спортивные соревнования и студенческие парады</vt:lpstr>
      <vt:lpstr>Презентация PowerPoint</vt:lpstr>
      <vt:lpstr>Кафедра теории и практики  общественных связей</vt:lpstr>
      <vt:lpstr>Хочешь узнать все про факультет?</vt:lpstr>
      <vt:lpstr>СТАНЬТЕ ЧАСТЬЮ НАШЕГО  ФАКУЛЬТЕТА! ЖДЕМ ВАС!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РГГУ презентация..</dc:title>
  <dc:creator>Елена Насырова</dc:creator>
  <cp:keywords>DAE-PlXhbqQ,BAE25oQHDEM</cp:keywords>
  <cp:lastModifiedBy>Светлана Лобанова</cp:lastModifiedBy>
  <cp:revision>5</cp:revision>
  <dcterms:created xsi:type="dcterms:W3CDTF">2022-08-30T08:12:36Z</dcterms:created>
  <dcterms:modified xsi:type="dcterms:W3CDTF">2022-11-11T15:41:42Z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2022-04-19T00:00:00Z</vt:filetime>
  </property>
  <property fmtid="{D5CDD505-2E9C-101B-9397-08002B2CF9AE}" pid="3" name="Creator">
    <vt:lpwstr>Canva</vt:lpwstr>
  </property>
  <property fmtid="{D5CDD505-2E9C-101B-9397-08002B2CF9AE}" pid="4" name="LastSaved">
    <vt:filetime>2022-04-19T00:00:00Z</vt:filetime>
  </property>
</Properties>
</file>